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Lst>
  <p:sldSz cy="11309350" cx="20104100"/>
  <p:notesSz cx="20104100" cy="11309350"/>
  <p:embeddedFontLst>
    <p:embeddedFont>
      <p:font typeface="Garamond"/>
      <p:regular r:id="rId37"/>
      <p:bold r:id="rId38"/>
      <p:italic r:id="rId39"/>
      <p:boldItalic r:id="rId40"/>
    </p:embeddedFont>
    <p:embeddedFont>
      <p:font typeface="Open Sans"/>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GoogleSlidesCustomDataVersion2">
      <go:slidesCustomData xmlns:go="http://customooxmlschemas.google.com/" r:id="rId45" roundtripDataSignature="AMtx7mgZIks5V/+BWMZ6jYAQgbf4AHkW2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Garamond-boldItalic.fntdata"/><Relationship Id="rId20" Type="http://schemas.openxmlformats.org/officeDocument/2006/relationships/slide" Target="slides/slide14.xml"/><Relationship Id="rId42" Type="http://schemas.openxmlformats.org/officeDocument/2006/relationships/font" Target="fonts/OpenSans-bold.fntdata"/><Relationship Id="rId41" Type="http://schemas.openxmlformats.org/officeDocument/2006/relationships/font" Target="fonts/OpenSans-regular.fntdata"/><Relationship Id="rId22" Type="http://schemas.openxmlformats.org/officeDocument/2006/relationships/slide" Target="slides/slide16.xml"/><Relationship Id="rId44" Type="http://schemas.openxmlformats.org/officeDocument/2006/relationships/font" Target="fonts/OpenSans-boldItalic.fntdata"/><Relationship Id="rId21" Type="http://schemas.openxmlformats.org/officeDocument/2006/relationships/slide" Target="slides/slide15.xml"/><Relationship Id="rId43" Type="http://schemas.openxmlformats.org/officeDocument/2006/relationships/font" Target="fonts/OpenSans-italic.fntdata"/><Relationship Id="rId24" Type="http://schemas.openxmlformats.org/officeDocument/2006/relationships/slide" Target="slides/slide18.xml"/><Relationship Id="rId23" Type="http://schemas.openxmlformats.org/officeDocument/2006/relationships/slide" Target="slides/slide17.xml"/><Relationship Id="rId45" Type="http://customschemas.google.com/relationships/presentationmetadata" Target="meta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Garamond-regular.fntdata"/><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font" Target="fonts/Garamond-italic.fntdata"/><Relationship Id="rId16" Type="http://schemas.openxmlformats.org/officeDocument/2006/relationships/slide" Target="slides/slide10.xml"/><Relationship Id="rId38" Type="http://schemas.openxmlformats.org/officeDocument/2006/relationships/font" Target="fonts/Garamond-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8712200" cy="5651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11387138" y="0"/>
            <a:ext cx="8712200" cy="56515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281738" y="847725"/>
            <a:ext cx="7540625" cy="4241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2009775" y="5372100"/>
            <a:ext cx="16084550" cy="50895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10742613"/>
            <a:ext cx="8712200" cy="56515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11387138" y="10742613"/>
            <a:ext cx="8712200" cy="56515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1:notes"/>
          <p:cNvSpPr txBox="1"/>
          <p:nvPr>
            <p:ph idx="1" type="body"/>
          </p:nvPr>
        </p:nvSpPr>
        <p:spPr>
          <a:xfrm>
            <a:off x="2009775" y="5372100"/>
            <a:ext cx="16084550" cy="5089525"/>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118" name="Google Shape;118;p1:notes"/>
          <p:cNvSpPr/>
          <p:nvPr>
            <p:ph idx="2" type="sldImg"/>
          </p:nvPr>
        </p:nvSpPr>
        <p:spPr>
          <a:xfrm>
            <a:off x="6281738" y="847725"/>
            <a:ext cx="7540625" cy="4241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3:notes"/>
          <p:cNvSpPr txBox="1"/>
          <p:nvPr>
            <p:ph idx="1" type="body"/>
          </p:nvPr>
        </p:nvSpPr>
        <p:spPr>
          <a:xfrm>
            <a:off x="2009775" y="5372100"/>
            <a:ext cx="16084550" cy="50895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7" name="Google Shape;227;p13:notes"/>
          <p:cNvSpPr/>
          <p:nvPr>
            <p:ph idx="2" type="sldImg"/>
          </p:nvPr>
        </p:nvSpPr>
        <p:spPr>
          <a:xfrm>
            <a:off x="6281738" y="847725"/>
            <a:ext cx="7540625" cy="4241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54:notes"/>
          <p:cNvSpPr txBox="1"/>
          <p:nvPr>
            <p:ph idx="1" type="body"/>
          </p:nvPr>
        </p:nvSpPr>
        <p:spPr>
          <a:xfrm>
            <a:off x="2009775" y="5372100"/>
            <a:ext cx="16084550" cy="50895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7" name="Google Shape;237;p54:notes"/>
          <p:cNvSpPr/>
          <p:nvPr>
            <p:ph idx="2" type="sldImg"/>
          </p:nvPr>
        </p:nvSpPr>
        <p:spPr>
          <a:xfrm>
            <a:off x="6281738" y="847725"/>
            <a:ext cx="7540625" cy="4241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4:notes"/>
          <p:cNvSpPr txBox="1"/>
          <p:nvPr>
            <p:ph idx="1" type="body"/>
          </p:nvPr>
        </p:nvSpPr>
        <p:spPr>
          <a:xfrm>
            <a:off x="2009775" y="5372100"/>
            <a:ext cx="16084550" cy="5089525"/>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251" name="Google Shape;251;p14:notes"/>
          <p:cNvSpPr/>
          <p:nvPr>
            <p:ph idx="2" type="sldImg"/>
          </p:nvPr>
        </p:nvSpPr>
        <p:spPr>
          <a:xfrm>
            <a:off x="6281738" y="847725"/>
            <a:ext cx="7540625" cy="4241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5:notes"/>
          <p:cNvSpPr txBox="1"/>
          <p:nvPr>
            <p:ph idx="1" type="body"/>
          </p:nvPr>
        </p:nvSpPr>
        <p:spPr>
          <a:xfrm>
            <a:off x="2009775" y="5372100"/>
            <a:ext cx="16084550" cy="5089525"/>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266" name="Google Shape;266;p15:notes"/>
          <p:cNvSpPr/>
          <p:nvPr>
            <p:ph idx="2" type="sldImg"/>
          </p:nvPr>
        </p:nvSpPr>
        <p:spPr>
          <a:xfrm>
            <a:off x="6281738" y="847725"/>
            <a:ext cx="7540625" cy="4241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7:notes"/>
          <p:cNvSpPr txBox="1"/>
          <p:nvPr>
            <p:ph idx="1" type="body"/>
          </p:nvPr>
        </p:nvSpPr>
        <p:spPr>
          <a:xfrm>
            <a:off x="2009775" y="5372100"/>
            <a:ext cx="16084550" cy="5089525"/>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280" name="Google Shape;280;p17:notes"/>
          <p:cNvSpPr/>
          <p:nvPr>
            <p:ph idx="2" type="sldImg"/>
          </p:nvPr>
        </p:nvSpPr>
        <p:spPr>
          <a:xfrm>
            <a:off x="6281738" y="847725"/>
            <a:ext cx="7540625" cy="4241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31:notes"/>
          <p:cNvSpPr txBox="1"/>
          <p:nvPr>
            <p:ph idx="1" type="body"/>
          </p:nvPr>
        </p:nvSpPr>
        <p:spPr>
          <a:xfrm>
            <a:off x="2009775" y="5372100"/>
            <a:ext cx="16084550" cy="5089525"/>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294" name="Google Shape;294;p31:notes"/>
          <p:cNvSpPr/>
          <p:nvPr>
            <p:ph idx="2" type="sldImg"/>
          </p:nvPr>
        </p:nvSpPr>
        <p:spPr>
          <a:xfrm>
            <a:off x="6281738" y="847725"/>
            <a:ext cx="7540625" cy="4241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26:notes"/>
          <p:cNvSpPr txBox="1"/>
          <p:nvPr>
            <p:ph idx="1" type="body"/>
          </p:nvPr>
        </p:nvSpPr>
        <p:spPr>
          <a:xfrm>
            <a:off x="2009775" y="5372100"/>
            <a:ext cx="16084550" cy="5089525"/>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308" name="Google Shape;308;p26:notes"/>
          <p:cNvSpPr/>
          <p:nvPr>
            <p:ph idx="2" type="sldImg"/>
          </p:nvPr>
        </p:nvSpPr>
        <p:spPr>
          <a:xfrm>
            <a:off x="6281738" y="847725"/>
            <a:ext cx="7540625" cy="4241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28:notes"/>
          <p:cNvSpPr txBox="1"/>
          <p:nvPr>
            <p:ph idx="1" type="body"/>
          </p:nvPr>
        </p:nvSpPr>
        <p:spPr>
          <a:xfrm>
            <a:off x="2009775" y="5372100"/>
            <a:ext cx="16084550" cy="5089525"/>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323" name="Google Shape;323;p28:notes"/>
          <p:cNvSpPr/>
          <p:nvPr>
            <p:ph idx="2" type="sldImg"/>
          </p:nvPr>
        </p:nvSpPr>
        <p:spPr>
          <a:xfrm>
            <a:off x="6281738" y="847725"/>
            <a:ext cx="7540625" cy="4241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22:notes"/>
          <p:cNvSpPr txBox="1"/>
          <p:nvPr>
            <p:ph idx="1" type="body"/>
          </p:nvPr>
        </p:nvSpPr>
        <p:spPr>
          <a:xfrm>
            <a:off x="2009775" y="5372100"/>
            <a:ext cx="16084550" cy="5089525"/>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338" name="Google Shape;338;p22:notes"/>
          <p:cNvSpPr/>
          <p:nvPr>
            <p:ph idx="2" type="sldImg"/>
          </p:nvPr>
        </p:nvSpPr>
        <p:spPr>
          <a:xfrm>
            <a:off x="6281738" y="847725"/>
            <a:ext cx="7540625" cy="4241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27:notes"/>
          <p:cNvSpPr txBox="1"/>
          <p:nvPr>
            <p:ph idx="1" type="body"/>
          </p:nvPr>
        </p:nvSpPr>
        <p:spPr>
          <a:xfrm>
            <a:off x="2009775" y="5372100"/>
            <a:ext cx="16084550" cy="5089525"/>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352" name="Google Shape;352;p27:notes"/>
          <p:cNvSpPr/>
          <p:nvPr>
            <p:ph idx="2" type="sldImg"/>
          </p:nvPr>
        </p:nvSpPr>
        <p:spPr>
          <a:xfrm>
            <a:off x="6281738" y="847725"/>
            <a:ext cx="7540625" cy="4241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4:notes"/>
          <p:cNvSpPr txBox="1"/>
          <p:nvPr>
            <p:ph idx="1" type="body"/>
          </p:nvPr>
        </p:nvSpPr>
        <p:spPr>
          <a:xfrm>
            <a:off x="2009775" y="5372100"/>
            <a:ext cx="16084550" cy="5089525"/>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131" name="Google Shape;131;p4:notes"/>
          <p:cNvSpPr/>
          <p:nvPr>
            <p:ph idx="2" type="sldImg"/>
          </p:nvPr>
        </p:nvSpPr>
        <p:spPr>
          <a:xfrm>
            <a:off x="6281738" y="847725"/>
            <a:ext cx="7540625" cy="4241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19:notes"/>
          <p:cNvSpPr txBox="1"/>
          <p:nvPr>
            <p:ph idx="1" type="body"/>
          </p:nvPr>
        </p:nvSpPr>
        <p:spPr>
          <a:xfrm>
            <a:off x="2009775" y="5372100"/>
            <a:ext cx="16084550" cy="5089525"/>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367" name="Google Shape;367;p19:notes"/>
          <p:cNvSpPr/>
          <p:nvPr>
            <p:ph idx="2" type="sldImg"/>
          </p:nvPr>
        </p:nvSpPr>
        <p:spPr>
          <a:xfrm>
            <a:off x="6281738" y="847725"/>
            <a:ext cx="7540625" cy="4241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21:notes"/>
          <p:cNvSpPr txBox="1"/>
          <p:nvPr>
            <p:ph idx="1" type="body"/>
          </p:nvPr>
        </p:nvSpPr>
        <p:spPr>
          <a:xfrm>
            <a:off x="2009775" y="5372100"/>
            <a:ext cx="16084550" cy="5089525"/>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382" name="Google Shape;382;p21:notes"/>
          <p:cNvSpPr/>
          <p:nvPr>
            <p:ph idx="2" type="sldImg"/>
          </p:nvPr>
        </p:nvSpPr>
        <p:spPr>
          <a:xfrm>
            <a:off x="6281738" y="847725"/>
            <a:ext cx="7540625" cy="4241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30:notes"/>
          <p:cNvSpPr txBox="1"/>
          <p:nvPr>
            <p:ph idx="1" type="body"/>
          </p:nvPr>
        </p:nvSpPr>
        <p:spPr>
          <a:xfrm>
            <a:off x="2009775" y="5372100"/>
            <a:ext cx="16084550" cy="5089525"/>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396" name="Google Shape;396;p30:notes"/>
          <p:cNvSpPr/>
          <p:nvPr>
            <p:ph idx="2" type="sldImg"/>
          </p:nvPr>
        </p:nvSpPr>
        <p:spPr>
          <a:xfrm>
            <a:off x="6281738" y="847725"/>
            <a:ext cx="7540625" cy="4241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22654129b62_0_0:notes"/>
          <p:cNvSpPr txBox="1"/>
          <p:nvPr>
            <p:ph idx="1" type="body"/>
          </p:nvPr>
        </p:nvSpPr>
        <p:spPr>
          <a:xfrm>
            <a:off x="2009775" y="5372100"/>
            <a:ext cx="16084500" cy="5089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0" name="Google Shape;410;g22654129b62_0_0:notes"/>
          <p:cNvSpPr/>
          <p:nvPr>
            <p:ph idx="2" type="sldImg"/>
          </p:nvPr>
        </p:nvSpPr>
        <p:spPr>
          <a:xfrm>
            <a:off x="6281738" y="847725"/>
            <a:ext cx="7540625" cy="4241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16:notes"/>
          <p:cNvSpPr txBox="1"/>
          <p:nvPr>
            <p:ph idx="1" type="body"/>
          </p:nvPr>
        </p:nvSpPr>
        <p:spPr>
          <a:xfrm>
            <a:off x="2009775" y="5372100"/>
            <a:ext cx="16084550" cy="5089525"/>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425" name="Google Shape;425;p16:notes"/>
          <p:cNvSpPr/>
          <p:nvPr>
            <p:ph idx="2" type="sldImg"/>
          </p:nvPr>
        </p:nvSpPr>
        <p:spPr>
          <a:xfrm>
            <a:off x="6281738" y="847725"/>
            <a:ext cx="7540625" cy="4241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18:notes"/>
          <p:cNvSpPr txBox="1"/>
          <p:nvPr>
            <p:ph idx="1" type="body"/>
          </p:nvPr>
        </p:nvSpPr>
        <p:spPr>
          <a:xfrm>
            <a:off x="2009775" y="5372100"/>
            <a:ext cx="16084550" cy="5089525"/>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439" name="Google Shape;439;p18:notes"/>
          <p:cNvSpPr/>
          <p:nvPr>
            <p:ph idx="2" type="sldImg"/>
          </p:nvPr>
        </p:nvSpPr>
        <p:spPr>
          <a:xfrm>
            <a:off x="6281738" y="847725"/>
            <a:ext cx="7540625" cy="4241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23:notes"/>
          <p:cNvSpPr txBox="1"/>
          <p:nvPr>
            <p:ph idx="1" type="body"/>
          </p:nvPr>
        </p:nvSpPr>
        <p:spPr>
          <a:xfrm>
            <a:off x="2009775" y="5372100"/>
            <a:ext cx="16084550" cy="5089525"/>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453" name="Google Shape;453;p23:notes"/>
          <p:cNvSpPr/>
          <p:nvPr>
            <p:ph idx="2" type="sldImg"/>
          </p:nvPr>
        </p:nvSpPr>
        <p:spPr>
          <a:xfrm>
            <a:off x="6281738" y="847725"/>
            <a:ext cx="7540625" cy="4241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24:notes"/>
          <p:cNvSpPr txBox="1"/>
          <p:nvPr>
            <p:ph idx="1" type="body"/>
          </p:nvPr>
        </p:nvSpPr>
        <p:spPr>
          <a:xfrm>
            <a:off x="2009775" y="5372100"/>
            <a:ext cx="16084550" cy="5089525"/>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467" name="Google Shape;467;p24:notes"/>
          <p:cNvSpPr/>
          <p:nvPr>
            <p:ph idx="2" type="sldImg"/>
          </p:nvPr>
        </p:nvSpPr>
        <p:spPr>
          <a:xfrm>
            <a:off x="6281738" y="847725"/>
            <a:ext cx="7540625" cy="4241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32:notes"/>
          <p:cNvSpPr txBox="1"/>
          <p:nvPr>
            <p:ph idx="1" type="body"/>
          </p:nvPr>
        </p:nvSpPr>
        <p:spPr>
          <a:xfrm>
            <a:off x="2009775" y="5372100"/>
            <a:ext cx="16084550" cy="5089525"/>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482" name="Google Shape;482;p32:notes"/>
          <p:cNvSpPr/>
          <p:nvPr>
            <p:ph idx="2" type="sldImg"/>
          </p:nvPr>
        </p:nvSpPr>
        <p:spPr>
          <a:xfrm>
            <a:off x="6281738" y="847725"/>
            <a:ext cx="7540625" cy="4241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33:notes"/>
          <p:cNvSpPr txBox="1"/>
          <p:nvPr>
            <p:ph idx="1" type="body"/>
          </p:nvPr>
        </p:nvSpPr>
        <p:spPr>
          <a:xfrm>
            <a:off x="2009775" y="5372100"/>
            <a:ext cx="16084550" cy="5089525"/>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493" name="Google Shape;493;p33:notes"/>
          <p:cNvSpPr/>
          <p:nvPr>
            <p:ph idx="2" type="sldImg"/>
          </p:nvPr>
        </p:nvSpPr>
        <p:spPr>
          <a:xfrm>
            <a:off x="6281738" y="847725"/>
            <a:ext cx="7540625" cy="4241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5:notes"/>
          <p:cNvSpPr txBox="1"/>
          <p:nvPr>
            <p:ph idx="1" type="body"/>
          </p:nvPr>
        </p:nvSpPr>
        <p:spPr>
          <a:xfrm>
            <a:off x="2009775" y="5372100"/>
            <a:ext cx="16084550" cy="5089525"/>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143" name="Google Shape;143;p5:notes"/>
          <p:cNvSpPr/>
          <p:nvPr>
            <p:ph idx="2" type="sldImg"/>
          </p:nvPr>
        </p:nvSpPr>
        <p:spPr>
          <a:xfrm>
            <a:off x="6281738" y="847725"/>
            <a:ext cx="7540625" cy="4241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p34:notes"/>
          <p:cNvSpPr txBox="1"/>
          <p:nvPr>
            <p:ph idx="1" type="body"/>
          </p:nvPr>
        </p:nvSpPr>
        <p:spPr>
          <a:xfrm>
            <a:off x="2009775" y="5372100"/>
            <a:ext cx="16084550" cy="5089525"/>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502" name="Google Shape;502;p34:notes"/>
          <p:cNvSpPr/>
          <p:nvPr>
            <p:ph idx="2" type="sldImg"/>
          </p:nvPr>
        </p:nvSpPr>
        <p:spPr>
          <a:xfrm>
            <a:off x="6281738" y="847725"/>
            <a:ext cx="7540625" cy="4241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6:notes"/>
          <p:cNvSpPr txBox="1"/>
          <p:nvPr>
            <p:ph idx="1" type="body"/>
          </p:nvPr>
        </p:nvSpPr>
        <p:spPr>
          <a:xfrm>
            <a:off x="2009775" y="5372100"/>
            <a:ext cx="16084550" cy="50895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9" name="Google Shape;159;p6:notes"/>
          <p:cNvSpPr/>
          <p:nvPr>
            <p:ph idx="2" type="sldImg"/>
          </p:nvPr>
        </p:nvSpPr>
        <p:spPr>
          <a:xfrm>
            <a:off x="6281738" y="847725"/>
            <a:ext cx="7540625" cy="4241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7:notes"/>
          <p:cNvSpPr txBox="1"/>
          <p:nvPr>
            <p:ph idx="1" type="body"/>
          </p:nvPr>
        </p:nvSpPr>
        <p:spPr>
          <a:xfrm>
            <a:off x="2009775" y="5372100"/>
            <a:ext cx="16084550" cy="50895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8" name="Google Shape;178;p7:notes"/>
          <p:cNvSpPr/>
          <p:nvPr>
            <p:ph idx="2" type="sldImg"/>
          </p:nvPr>
        </p:nvSpPr>
        <p:spPr>
          <a:xfrm>
            <a:off x="6281738" y="847725"/>
            <a:ext cx="7540625" cy="4241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53:notes"/>
          <p:cNvSpPr txBox="1"/>
          <p:nvPr>
            <p:ph idx="1" type="body"/>
          </p:nvPr>
        </p:nvSpPr>
        <p:spPr>
          <a:xfrm>
            <a:off x="2009775" y="5372100"/>
            <a:ext cx="16084550" cy="50895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8" name="Google Shape;188;p53:notes"/>
          <p:cNvSpPr/>
          <p:nvPr>
            <p:ph idx="2" type="sldImg"/>
          </p:nvPr>
        </p:nvSpPr>
        <p:spPr>
          <a:xfrm>
            <a:off x="6281738" y="847725"/>
            <a:ext cx="7540625" cy="4241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8:notes"/>
          <p:cNvSpPr txBox="1"/>
          <p:nvPr>
            <p:ph idx="1" type="body"/>
          </p:nvPr>
        </p:nvSpPr>
        <p:spPr>
          <a:xfrm>
            <a:off x="2009775" y="5372100"/>
            <a:ext cx="16084550" cy="50895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9" name="Google Shape;199;p8:notes"/>
          <p:cNvSpPr/>
          <p:nvPr>
            <p:ph idx="2" type="sldImg"/>
          </p:nvPr>
        </p:nvSpPr>
        <p:spPr>
          <a:xfrm>
            <a:off x="6281738" y="847725"/>
            <a:ext cx="7540625" cy="4241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0:notes"/>
          <p:cNvSpPr txBox="1"/>
          <p:nvPr>
            <p:ph idx="1" type="body"/>
          </p:nvPr>
        </p:nvSpPr>
        <p:spPr>
          <a:xfrm>
            <a:off x="2009775" y="5372100"/>
            <a:ext cx="16084550" cy="5089525"/>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209" name="Google Shape;209;p10:notes"/>
          <p:cNvSpPr/>
          <p:nvPr>
            <p:ph idx="2" type="sldImg"/>
          </p:nvPr>
        </p:nvSpPr>
        <p:spPr>
          <a:xfrm>
            <a:off x="6281738" y="847725"/>
            <a:ext cx="7540625" cy="4241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1:notes"/>
          <p:cNvSpPr txBox="1"/>
          <p:nvPr>
            <p:ph idx="1" type="body"/>
          </p:nvPr>
        </p:nvSpPr>
        <p:spPr>
          <a:xfrm>
            <a:off x="2009775" y="5372100"/>
            <a:ext cx="16084550" cy="50895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9" name="Google Shape;219;p11:notes"/>
          <p:cNvSpPr/>
          <p:nvPr>
            <p:ph idx="2" type="sldImg"/>
          </p:nvPr>
        </p:nvSpPr>
        <p:spPr>
          <a:xfrm>
            <a:off x="6281738" y="847725"/>
            <a:ext cx="7540625" cy="4241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36"/>
          <p:cNvSpPr txBox="1"/>
          <p:nvPr>
            <p:ph type="title"/>
          </p:nvPr>
        </p:nvSpPr>
        <p:spPr>
          <a:xfrm>
            <a:off x="1381085" y="1263960"/>
            <a:ext cx="17341928" cy="278002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9200">
                <a:solidFill>
                  <a:srgbClr val="42210B"/>
                </a:solidFill>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6"/>
          <p:cNvSpPr txBox="1"/>
          <p:nvPr>
            <p:ph idx="1" type="body"/>
          </p:nvPr>
        </p:nvSpPr>
        <p:spPr>
          <a:xfrm>
            <a:off x="741749" y="5602804"/>
            <a:ext cx="18620601" cy="4744084"/>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b="0" i="0" sz="2150">
                <a:solidFill>
                  <a:schemeClr val="dk1"/>
                </a:solidFill>
                <a:latin typeface="Garamond"/>
                <a:ea typeface="Garamond"/>
                <a:cs typeface="Garamond"/>
                <a:sym typeface="Garamond"/>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8" name="Google Shape;18;p36"/>
          <p:cNvSpPr txBox="1"/>
          <p:nvPr>
            <p:ph idx="11" type="ftr"/>
          </p:nvPr>
        </p:nvSpPr>
        <p:spPr>
          <a:xfrm>
            <a:off x="6835394" y="10517695"/>
            <a:ext cx="6433311" cy="565467"/>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6"/>
          <p:cNvSpPr txBox="1"/>
          <p:nvPr>
            <p:ph idx="10" type="dt"/>
          </p:nvPr>
        </p:nvSpPr>
        <p:spPr>
          <a:xfrm>
            <a:off x="1005205" y="10517695"/>
            <a:ext cx="4623943" cy="56546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6"/>
          <p:cNvSpPr txBox="1"/>
          <p:nvPr>
            <p:ph idx="12" type="sldNum"/>
          </p:nvPr>
        </p:nvSpPr>
        <p:spPr>
          <a:xfrm>
            <a:off x="14474952" y="10517695"/>
            <a:ext cx="4623943" cy="565467"/>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6" name="Shape 76"/>
        <p:cNvGrpSpPr/>
        <p:nvPr/>
      </p:nvGrpSpPr>
      <p:grpSpPr>
        <a:xfrm>
          <a:off x="0" y="0"/>
          <a:ext cx="0" cy="0"/>
          <a:chOff x="0" y="0"/>
          <a:chExt cx="0" cy="0"/>
        </a:xfrm>
      </p:grpSpPr>
      <p:sp>
        <p:nvSpPr>
          <p:cNvPr id="77" name="Google Shape;77;p47"/>
          <p:cNvSpPr txBox="1"/>
          <p:nvPr>
            <p:ph type="title"/>
          </p:nvPr>
        </p:nvSpPr>
        <p:spPr>
          <a:xfrm>
            <a:off x="502603" y="301932"/>
            <a:ext cx="9046845" cy="1256594"/>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837"/>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7"/>
          <p:cNvSpPr txBox="1"/>
          <p:nvPr>
            <p:ph idx="1" type="body"/>
          </p:nvPr>
        </p:nvSpPr>
        <p:spPr>
          <a:xfrm>
            <a:off x="502603" y="1687677"/>
            <a:ext cx="4441401" cy="703343"/>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528"/>
              </a:spcBef>
              <a:spcAft>
                <a:spcPts val="0"/>
              </a:spcAft>
              <a:buClr>
                <a:schemeClr val="dk1"/>
              </a:buClr>
              <a:buSzPts val="2638"/>
              <a:buNone/>
              <a:defRPr b="1" sz="2638"/>
            </a:lvl1pPr>
            <a:lvl2pPr indent="-228600" lvl="1" marL="914400" algn="l">
              <a:lnSpc>
                <a:spcPct val="100000"/>
              </a:lnSpc>
              <a:spcBef>
                <a:spcPts val="440"/>
              </a:spcBef>
              <a:spcAft>
                <a:spcPts val="0"/>
              </a:spcAft>
              <a:buClr>
                <a:schemeClr val="dk1"/>
              </a:buClr>
              <a:buSzPts val="2199"/>
              <a:buNone/>
              <a:defRPr b="1" sz="2199"/>
            </a:lvl2pPr>
            <a:lvl3pPr indent="-228600" lvl="2" marL="1371600" algn="l">
              <a:lnSpc>
                <a:spcPct val="100000"/>
              </a:lnSpc>
              <a:spcBef>
                <a:spcPts val="396"/>
              </a:spcBef>
              <a:spcAft>
                <a:spcPts val="0"/>
              </a:spcAft>
              <a:buClr>
                <a:schemeClr val="dk1"/>
              </a:buClr>
              <a:buSzPts val="1979"/>
              <a:buNone/>
              <a:defRPr b="1" sz="1979"/>
            </a:lvl3pPr>
            <a:lvl4pPr indent="-228600" lvl="3" marL="1828800" algn="l">
              <a:lnSpc>
                <a:spcPct val="100000"/>
              </a:lnSpc>
              <a:spcBef>
                <a:spcPts val="352"/>
              </a:spcBef>
              <a:spcAft>
                <a:spcPts val="0"/>
              </a:spcAft>
              <a:buClr>
                <a:schemeClr val="dk1"/>
              </a:buClr>
              <a:buSzPts val="1759"/>
              <a:buNone/>
              <a:defRPr b="1" sz="1759"/>
            </a:lvl4pPr>
            <a:lvl5pPr indent="-228600" lvl="4" marL="2286000" algn="l">
              <a:lnSpc>
                <a:spcPct val="100000"/>
              </a:lnSpc>
              <a:spcBef>
                <a:spcPts val="352"/>
              </a:spcBef>
              <a:spcAft>
                <a:spcPts val="0"/>
              </a:spcAft>
              <a:buClr>
                <a:schemeClr val="dk1"/>
              </a:buClr>
              <a:buSzPts val="1759"/>
              <a:buNone/>
              <a:defRPr b="1" sz="1759"/>
            </a:lvl5pPr>
            <a:lvl6pPr indent="-228600" lvl="5" marL="2743200" algn="l">
              <a:lnSpc>
                <a:spcPct val="100000"/>
              </a:lnSpc>
              <a:spcBef>
                <a:spcPts val="352"/>
              </a:spcBef>
              <a:spcAft>
                <a:spcPts val="0"/>
              </a:spcAft>
              <a:buClr>
                <a:schemeClr val="dk1"/>
              </a:buClr>
              <a:buSzPts val="1759"/>
              <a:buNone/>
              <a:defRPr b="1" sz="1759"/>
            </a:lvl6pPr>
            <a:lvl7pPr indent="-228600" lvl="6" marL="3200400" algn="l">
              <a:lnSpc>
                <a:spcPct val="100000"/>
              </a:lnSpc>
              <a:spcBef>
                <a:spcPts val="352"/>
              </a:spcBef>
              <a:spcAft>
                <a:spcPts val="0"/>
              </a:spcAft>
              <a:buClr>
                <a:schemeClr val="dk1"/>
              </a:buClr>
              <a:buSzPts val="1759"/>
              <a:buNone/>
              <a:defRPr b="1" sz="1759"/>
            </a:lvl7pPr>
            <a:lvl8pPr indent="-228600" lvl="7" marL="3657600" algn="l">
              <a:lnSpc>
                <a:spcPct val="100000"/>
              </a:lnSpc>
              <a:spcBef>
                <a:spcPts val="352"/>
              </a:spcBef>
              <a:spcAft>
                <a:spcPts val="0"/>
              </a:spcAft>
              <a:buClr>
                <a:schemeClr val="dk1"/>
              </a:buClr>
              <a:buSzPts val="1759"/>
              <a:buNone/>
              <a:defRPr b="1" sz="1759"/>
            </a:lvl8pPr>
            <a:lvl9pPr indent="-228600" lvl="8" marL="4114800" algn="l">
              <a:lnSpc>
                <a:spcPct val="100000"/>
              </a:lnSpc>
              <a:spcBef>
                <a:spcPts val="352"/>
              </a:spcBef>
              <a:spcAft>
                <a:spcPts val="0"/>
              </a:spcAft>
              <a:buClr>
                <a:schemeClr val="dk1"/>
              </a:buClr>
              <a:buSzPts val="1759"/>
              <a:buNone/>
              <a:defRPr b="1" sz="1759"/>
            </a:lvl9pPr>
          </a:lstStyle>
          <a:p/>
        </p:txBody>
      </p:sp>
      <p:sp>
        <p:nvSpPr>
          <p:cNvPr id="79" name="Google Shape;79;p47"/>
          <p:cNvSpPr txBox="1"/>
          <p:nvPr>
            <p:ph idx="2" type="body"/>
          </p:nvPr>
        </p:nvSpPr>
        <p:spPr>
          <a:xfrm>
            <a:off x="502603" y="2391020"/>
            <a:ext cx="4441401" cy="4343978"/>
          </a:xfrm>
          <a:prstGeom prst="rect">
            <a:avLst/>
          </a:prstGeom>
          <a:noFill/>
          <a:ln>
            <a:noFill/>
          </a:ln>
        </p:spPr>
        <p:txBody>
          <a:bodyPr anchorCtr="0" anchor="t" bIns="45700" lIns="91425" spcFirstLastPara="1" rIns="91425" wrap="square" tIns="45700">
            <a:normAutofit/>
          </a:bodyPr>
          <a:lstStyle>
            <a:lvl1pPr indent="-396112" lvl="0" marL="457200" algn="l">
              <a:lnSpc>
                <a:spcPct val="100000"/>
              </a:lnSpc>
              <a:spcBef>
                <a:spcPts val="528"/>
              </a:spcBef>
              <a:spcAft>
                <a:spcPts val="0"/>
              </a:spcAft>
              <a:buClr>
                <a:schemeClr val="dk1"/>
              </a:buClr>
              <a:buSzPts val="2638"/>
              <a:buChar char="•"/>
              <a:defRPr sz="2638"/>
            </a:lvl1pPr>
            <a:lvl2pPr indent="-368236" lvl="1" marL="914400" algn="l">
              <a:lnSpc>
                <a:spcPct val="100000"/>
              </a:lnSpc>
              <a:spcBef>
                <a:spcPts val="440"/>
              </a:spcBef>
              <a:spcAft>
                <a:spcPts val="0"/>
              </a:spcAft>
              <a:buClr>
                <a:schemeClr val="dk1"/>
              </a:buClr>
              <a:buSzPts val="2199"/>
              <a:buChar char="–"/>
              <a:defRPr sz="2199"/>
            </a:lvl2pPr>
            <a:lvl3pPr indent="-354266" lvl="2" marL="1371600" algn="l">
              <a:lnSpc>
                <a:spcPct val="100000"/>
              </a:lnSpc>
              <a:spcBef>
                <a:spcPts val="396"/>
              </a:spcBef>
              <a:spcAft>
                <a:spcPts val="0"/>
              </a:spcAft>
              <a:buClr>
                <a:schemeClr val="dk1"/>
              </a:buClr>
              <a:buSzPts val="1979"/>
              <a:buChar char="•"/>
              <a:defRPr sz="1979"/>
            </a:lvl3pPr>
            <a:lvl4pPr indent="-340296" lvl="3" marL="1828800" algn="l">
              <a:lnSpc>
                <a:spcPct val="100000"/>
              </a:lnSpc>
              <a:spcBef>
                <a:spcPts val="352"/>
              </a:spcBef>
              <a:spcAft>
                <a:spcPts val="0"/>
              </a:spcAft>
              <a:buClr>
                <a:schemeClr val="dk1"/>
              </a:buClr>
              <a:buSzPts val="1759"/>
              <a:buChar char="–"/>
              <a:defRPr sz="1759"/>
            </a:lvl4pPr>
            <a:lvl5pPr indent="-340296" lvl="4" marL="2286000" algn="l">
              <a:lnSpc>
                <a:spcPct val="100000"/>
              </a:lnSpc>
              <a:spcBef>
                <a:spcPts val="352"/>
              </a:spcBef>
              <a:spcAft>
                <a:spcPts val="0"/>
              </a:spcAft>
              <a:buClr>
                <a:schemeClr val="dk1"/>
              </a:buClr>
              <a:buSzPts val="1759"/>
              <a:buChar char="»"/>
              <a:defRPr sz="1759"/>
            </a:lvl5pPr>
            <a:lvl6pPr indent="-340296" lvl="5" marL="2743200" algn="l">
              <a:lnSpc>
                <a:spcPct val="100000"/>
              </a:lnSpc>
              <a:spcBef>
                <a:spcPts val="352"/>
              </a:spcBef>
              <a:spcAft>
                <a:spcPts val="0"/>
              </a:spcAft>
              <a:buClr>
                <a:schemeClr val="dk1"/>
              </a:buClr>
              <a:buSzPts val="1759"/>
              <a:buChar char="•"/>
              <a:defRPr sz="1759"/>
            </a:lvl6pPr>
            <a:lvl7pPr indent="-340296" lvl="6" marL="3200400" algn="l">
              <a:lnSpc>
                <a:spcPct val="100000"/>
              </a:lnSpc>
              <a:spcBef>
                <a:spcPts val="352"/>
              </a:spcBef>
              <a:spcAft>
                <a:spcPts val="0"/>
              </a:spcAft>
              <a:buClr>
                <a:schemeClr val="dk1"/>
              </a:buClr>
              <a:buSzPts val="1759"/>
              <a:buChar char="•"/>
              <a:defRPr sz="1759"/>
            </a:lvl7pPr>
            <a:lvl8pPr indent="-340296" lvl="7" marL="3657600" algn="l">
              <a:lnSpc>
                <a:spcPct val="100000"/>
              </a:lnSpc>
              <a:spcBef>
                <a:spcPts val="352"/>
              </a:spcBef>
              <a:spcAft>
                <a:spcPts val="0"/>
              </a:spcAft>
              <a:buClr>
                <a:schemeClr val="dk1"/>
              </a:buClr>
              <a:buSzPts val="1759"/>
              <a:buChar char="•"/>
              <a:defRPr sz="1759"/>
            </a:lvl8pPr>
            <a:lvl9pPr indent="-340296" lvl="8" marL="4114800" algn="l">
              <a:lnSpc>
                <a:spcPct val="100000"/>
              </a:lnSpc>
              <a:spcBef>
                <a:spcPts val="352"/>
              </a:spcBef>
              <a:spcAft>
                <a:spcPts val="0"/>
              </a:spcAft>
              <a:buClr>
                <a:schemeClr val="dk1"/>
              </a:buClr>
              <a:buSzPts val="1759"/>
              <a:buChar char="•"/>
              <a:defRPr sz="1759"/>
            </a:lvl9pPr>
          </a:lstStyle>
          <a:p/>
        </p:txBody>
      </p:sp>
      <p:sp>
        <p:nvSpPr>
          <p:cNvPr id="80" name="Google Shape;80;p47"/>
          <p:cNvSpPr txBox="1"/>
          <p:nvPr>
            <p:ph idx="3" type="body"/>
          </p:nvPr>
        </p:nvSpPr>
        <p:spPr>
          <a:xfrm>
            <a:off x="5106302" y="1687677"/>
            <a:ext cx="4443146" cy="703343"/>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528"/>
              </a:spcBef>
              <a:spcAft>
                <a:spcPts val="0"/>
              </a:spcAft>
              <a:buClr>
                <a:schemeClr val="dk1"/>
              </a:buClr>
              <a:buSzPts val="2638"/>
              <a:buNone/>
              <a:defRPr b="1" sz="2638"/>
            </a:lvl1pPr>
            <a:lvl2pPr indent="-228600" lvl="1" marL="914400" algn="l">
              <a:lnSpc>
                <a:spcPct val="100000"/>
              </a:lnSpc>
              <a:spcBef>
                <a:spcPts val="440"/>
              </a:spcBef>
              <a:spcAft>
                <a:spcPts val="0"/>
              </a:spcAft>
              <a:buClr>
                <a:schemeClr val="dk1"/>
              </a:buClr>
              <a:buSzPts val="2199"/>
              <a:buNone/>
              <a:defRPr b="1" sz="2199"/>
            </a:lvl2pPr>
            <a:lvl3pPr indent="-228600" lvl="2" marL="1371600" algn="l">
              <a:lnSpc>
                <a:spcPct val="100000"/>
              </a:lnSpc>
              <a:spcBef>
                <a:spcPts val="396"/>
              </a:spcBef>
              <a:spcAft>
                <a:spcPts val="0"/>
              </a:spcAft>
              <a:buClr>
                <a:schemeClr val="dk1"/>
              </a:buClr>
              <a:buSzPts val="1979"/>
              <a:buNone/>
              <a:defRPr b="1" sz="1979"/>
            </a:lvl3pPr>
            <a:lvl4pPr indent="-228600" lvl="3" marL="1828800" algn="l">
              <a:lnSpc>
                <a:spcPct val="100000"/>
              </a:lnSpc>
              <a:spcBef>
                <a:spcPts val="352"/>
              </a:spcBef>
              <a:spcAft>
                <a:spcPts val="0"/>
              </a:spcAft>
              <a:buClr>
                <a:schemeClr val="dk1"/>
              </a:buClr>
              <a:buSzPts val="1759"/>
              <a:buNone/>
              <a:defRPr b="1" sz="1759"/>
            </a:lvl4pPr>
            <a:lvl5pPr indent="-228600" lvl="4" marL="2286000" algn="l">
              <a:lnSpc>
                <a:spcPct val="100000"/>
              </a:lnSpc>
              <a:spcBef>
                <a:spcPts val="352"/>
              </a:spcBef>
              <a:spcAft>
                <a:spcPts val="0"/>
              </a:spcAft>
              <a:buClr>
                <a:schemeClr val="dk1"/>
              </a:buClr>
              <a:buSzPts val="1759"/>
              <a:buNone/>
              <a:defRPr b="1" sz="1759"/>
            </a:lvl5pPr>
            <a:lvl6pPr indent="-228600" lvl="5" marL="2743200" algn="l">
              <a:lnSpc>
                <a:spcPct val="100000"/>
              </a:lnSpc>
              <a:spcBef>
                <a:spcPts val="352"/>
              </a:spcBef>
              <a:spcAft>
                <a:spcPts val="0"/>
              </a:spcAft>
              <a:buClr>
                <a:schemeClr val="dk1"/>
              </a:buClr>
              <a:buSzPts val="1759"/>
              <a:buNone/>
              <a:defRPr b="1" sz="1759"/>
            </a:lvl6pPr>
            <a:lvl7pPr indent="-228600" lvl="6" marL="3200400" algn="l">
              <a:lnSpc>
                <a:spcPct val="100000"/>
              </a:lnSpc>
              <a:spcBef>
                <a:spcPts val="352"/>
              </a:spcBef>
              <a:spcAft>
                <a:spcPts val="0"/>
              </a:spcAft>
              <a:buClr>
                <a:schemeClr val="dk1"/>
              </a:buClr>
              <a:buSzPts val="1759"/>
              <a:buNone/>
              <a:defRPr b="1" sz="1759"/>
            </a:lvl7pPr>
            <a:lvl8pPr indent="-228600" lvl="7" marL="3657600" algn="l">
              <a:lnSpc>
                <a:spcPct val="100000"/>
              </a:lnSpc>
              <a:spcBef>
                <a:spcPts val="352"/>
              </a:spcBef>
              <a:spcAft>
                <a:spcPts val="0"/>
              </a:spcAft>
              <a:buClr>
                <a:schemeClr val="dk1"/>
              </a:buClr>
              <a:buSzPts val="1759"/>
              <a:buNone/>
              <a:defRPr b="1" sz="1759"/>
            </a:lvl8pPr>
            <a:lvl9pPr indent="-228600" lvl="8" marL="4114800" algn="l">
              <a:lnSpc>
                <a:spcPct val="100000"/>
              </a:lnSpc>
              <a:spcBef>
                <a:spcPts val="352"/>
              </a:spcBef>
              <a:spcAft>
                <a:spcPts val="0"/>
              </a:spcAft>
              <a:buClr>
                <a:schemeClr val="dk1"/>
              </a:buClr>
              <a:buSzPts val="1759"/>
              <a:buNone/>
              <a:defRPr b="1" sz="1759"/>
            </a:lvl9pPr>
          </a:lstStyle>
          <a:p/>
        </p:txBody>
      </p:sp>
      <p:sp>
        <p:nvSpPr>
          <p:cNvPr id="81" name="Google Shape;81;p47"/>
          <p:cNvSpPr txBox="1"/>
          <p:nvPr>
            <p:ph idx="4" type="body"/>
          </p:nvPr>
        </p:nvSpPr>
        <p:spPr>
          <a:xfrm>
            <a:off x="5106302" y="2391020"/>
            <a:ext cx="4443146" cy="4343978"/>
          </a:xfrm>
          <a:prstGeom prst="rect">
            <a:avLst/>
          </a:prstGeom>
          <a:noFill/>
          <a:ln>
            <a:noFill/>
          </a:ln>
        </p:spPr>
        <p:txBody>
          <a:bodyPr anchorCtr="0" anchor="t" bIns="45700" lIns="91425" spcFirstLastPara="1" rIns="91425" wrap="square" tIns="45700">
            <a:normAutofit/>
          </a:bodyPr>
          <a:lstStyle>
            <a:lvl1pPr indent="-396112" lvl="0" marL="457200" algn="l">
              <a:lnSpc>
                <a:spcPct val="100000"/>
              </a:lnSpc>
              <a:spcBef>
                <a:spcPts val="528"/>
              </a:spcBef>
              <a:spcAft>
                <a:spcPts val="0"/>
              </a:spcAft>
              <a:buClr>
                <a:schemeClr val="dk1"/>
              </a:buClr>
              <a:buSzPts val="2638"/>
              <a:buChar char="•"/>
              <a:defRPr sz="2638"/>
            </a:lvl1pPr>
            <a:lvl2pPr indent="-368236" lvl="1" marL="914400" algn="l">
              <a:lnSpc>
                <a:spcPct val="100000"/>
              </a:lnSpc>
              <a:spcBef>
                <a:spcPts val="440"/>
              </a:spcBef>
              <a:spcAft>
                <a:spcPts val="0"/>
              </a:spcAft>
              <a:buClr>
                <a:schemeClr val="dk1"/>
              </a:buClr>
              <a:buSzPts val="2199"/>
              <a:buChar char="–"/>
              <a:defRPr sz="2199"/>
            </a:lvl2pPr>
            <a:lvl3pPr indent="-354266" lvl="2" marL="1371600" algn="l">
              <a:lnSpc>
                <a:spcPct val="100000"/>
              </a:lnSpc>
              <a:spcBef>
                <a:spcPts val="396"/>
              </a:spcBef>
              <a:spcAft>
                <a:spcPts val="0"/>
              </a:spcAft>
              <a:buClr>
                <a:schemeClr val="dk1"/>
              </a:buClr>
              <a:buSzPts val="1979"/>
              <a:buChar char="•"/>
              <a:defRPr sz="1979"/>
            </a:lvl3pPr>
            <a:lvl4pPr indent="-340296" lvl="3" marL="1828800" algn="l">
              <a:lnSpc>
                <a:spcPct val="100000"/>
              </a:lnSpc>
              <a:spcBef>
                <a:spcPts val="352"/>
              </a:spcBef>
              <a:spcAft>
                <a:spcPts val="0"/>
              </a:spcAft>
              <a:buClr>
                <a:schemeClr val="dk1"/>
              </a:buClr>
              <a:buSzPts val="1759"/>
              <a:buChar char="–"/>
              <a:defRPr sz="1759"/>
            </a:lvl4pPr>
            <a:lvl5pPr indent="-340296" lvl="4" marL="2286000" algn="l">
              <a:lnSpc>
                <a:spcPct val="100000"/>
              </a:lnSpc>
              <a:spcBef>
                <a:spcPts val="352"/>
              </a:spcBef>
              <a:spcAft>
                <a:spcPts val="0"/>
              </a:spcAft>
              <a:buClr>
                <a:schemeClr val="dk1"/>
              </a:buClr>
              <a:buSzPts val="1759"/>
              <a:buChar char="»"/>
              <a:defRPr sz="1759"/>
            </a:lvl5pPr>
            <a:lvl6pPr indent="-340296" lvl="5" marL="2743200" algn="l">
              <a:lnSpc>
                <a:spcPct val="100000"/>
              </a:lnSpc>
              <a:spcBef>
                <a:spcPts val="352"/>
              </a:spcBef>
              <a:spcAft>
                <a:spcPts val="0"/>
              </a:spcAft>
              <a:buClr>
                <a:schemeClr val="dk1"/>
              </a:buClr>
              <a:buSzPts val="1759"/>
              <a:buChar char="•"/>
              <a:defRPr sz="1759"/>
            </a:lvl6pPr>
            <a:lvl7pPr indent="-340296" lvl="6" marL="3200400" algn="l">
              <a:lnSpc>
                <a:spcPct val="100000"/>
              </a:lnSpc>
              <a:spcBef>
                <a:spcPts val="352"/>
              </a:spcBef>
              <a:spcAft>
                <a:spcPts val="0"/>
              </a:spcAft>
              <a:buClr>
                <a:schemeClr val="dk1"/>
              </a:buClr>
              <a:buSzPts val="1759"/>
              <a:buChar char="•"/>
              <a:defRPr sz="1759"/>
            </a:lvl7pPr>
            <a:lvl8pPr indent="-340296" lvl="7" marL="3657600" algn="l">
              <a:lnSpc>
                <a:spcPct val="100000"/>
              </a:lnSpc>
              <a:spcBef>
                <a:spcPts val="352"/>
              </a:spcBef>
              <a:spcAft>
                <a:spcPts val="0"/>
              </a:spcAft>
              <a:buClr>
                <a:schemeClr val="dk1"/>
              </a:buClr>
              <a:buSzPts val="1759"/>
              <a:buChar char="•"/>
              <a:defRPr sz="1759"/>
            </a:lvl8pPr>
            <a:lvl9pPr indent="-340296" lvl="8" marL="4114800" algn="l">
              <a:lnSpc>
                <a:spcPct val="100000"/>
              </a:lnSpc>
              <a:spcBef>
                <a:spcPts val="352"/>
              </a:spcBef>
              <a:spcAft>
                <a:spcPts val="0"/>
              </a:spcAft>
              <a:buClr>
                <a:schemeClr val="dk1"/>
              </a:buClr>
              <a:buSzPts val="1759"/>
              <a:buChar char="•"/>
              <a:defRPr sz="1759"/>
            </a:lvl9pPr>
          </a:lstStyle>
          <a:p/>
        </p:txBody>
      </p:sp>
      <p:sp>
        <p:nvSpPr>
          <p:cNvPr id="82" name="Google Shape;82;p47"/>
          <p:cNvSpPr txBox="1"/>
          <p:nvPr>
            <p:ph idx="10" type="dt"/>
          </p:nvPr>
        </p:nvSpPr>
        <p:spPr>
          <a:xfrm>
            <a:off x="502603" y="6988062"/>
            <a:ext cx="2345478" cy="40141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47"/>
          <p:cNvSpPr txBox="1"/>
          <p:nvPr>
            <p:ph idx="11" type="ftr"/>
          </p:nvPr>
        </p:nvSpPr>
        <p:spPr>
          <a:xfrm>
            <a:off x="3434451" y="6988062"/>
            <a:ext cx="3183149" cy="40141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47"/>
          <p:cNvSpPr txBox="1"/>
          <p:nvPr>
            <p:ph idx="12" type="sldNum"/>
          </p:nvPr>
        </p:nvSpPr>
        <p:spPr>
          <a:xfrm>
            <a:off x="7203969" y="6988062"/>
            <a:ext cx="2345478" cy="40141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5" name="Shape 85"/>
        <p:cNvGrpSpPr/>
        <p:nvPr/>
      </p:nvGrpSpPr>
      <p:grpSpPr>
        <a:xfrm>
          <a:off x="0" y="0"/>
          <a:ext cx="0" cy="0"/>
          <a:chOff x="0" y="0"/>
          <a:chExt cx="0" cy="0"/>
        </a:xfrm>
      </p:grpSpPr>
      <p:sp>
        <p:nvSpPr>
          <p:cNvPr id="86" name="Google Shape;86;p48"/>
          <p:cNvSpPr txBox="1"/>
          <p:nvPr>
            <p:ph type="title"/>
          </p:nvPr>
        </p:nvSpPr>
        <p:spPr>
          <a:xfrm>
            <a:off x="502603" y="301932"/>
            <a:ext cx="9046845" cy="1256594"/>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48"/>
          <p:cNvSpPr txBox="1"/>
          <p:nvPr>
            <p:ph idx="10" type="dt"/>
          </p:nvPr>
        </p:nvSpPr>
        <p:spPr>
          <a:xfrm>
            <a:off x="502603" y="6988062"/>
            <a:ext cx="2345478" cy="40141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48"/>
          <p:cNvSpPr txBox="1"/>
          <p:nvPr>
            <p:ph idx="11" type="ftr"/>
          </p:nvPr>
        </p:nvSpPr>
        <p:spPr>
          <a:xfrm>
            <a:off x="3434451" y="6988062"/>
            <a:ext cx="3183149" cy="40141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48"/>
          <p:cNvSpPr txBox="1"/>
          <p:nvPr>
            <p:ph idx="12" type="sldNum"/>
          </p:nvPr>
        </p:nvSpPr>
        <p:spPr>
          <a:xfrm>
            <a:off x="7203969" y="6988062"/>
            <a:ext cx="2345478" cy="40141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0" name="Shape 90"/>
        <p:cNvGrpSpPr/>
        <p:nvPr/>
      </p:nvGrpSpPr>
      <p:grpSpPr>
        <a:xfrm>
          <a:off x="0" y="0"/>
          <a:ext cx="0" cy="0"/>
          <a:chOff x="0" y="0"/>
          <a:chExt cx="0" cy="0"/>
        </a:xfrm>
      </p:grpSpPr>
      <p:sp>
        <p:nvSpPr>
          <p:cNvPr id="91" name="Google Shape;91;p49"/>
          <p:cNvSpPr txBox="1"/>
          <p:nvPr>
            <p:ph type="title"/>
          </p:nvPr>
        </p:nvSpPr>
        <p:spPr>
          <a:xfrm>
            <a:off x="502603" y="300186"/>
            <a:ext cx="3307055" cy="12775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199"/>
              <a:buFont typeface="Calibri"/>
              <a:buNone/>
              <a:defRPr b="1" sz="2199"/>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49"/>
          <p:cNvSpPr txBox="1"/>
          <p:nvPr>
            <p:ph idx="1" type="body"/>
          </p:nvPr>
        </p:nvSpPr>
        <p:spPr>
          <a:xfrm>
            <a:off x="3930072" y="300187"/>
            <a:ext cx="5619375" cy="6434811"/>
          </a:xfrm>
          <a:prstGeom prst="rect">
            <a:avLst/>
          </a:prstGeom>
          <a:noFill/>
          <a:ln>
            <a:noFill/>
          </a:ln>
        </p:spPr>
        <p:txBody>
          <a:bodyPr anchorCtr="0" anchor="t" bIns="45700" lIns="91425" spcFirstLastPara="1" rIns="91425" wrap="square" tIns="45700">
            <a:normAutofit/>
          </a:bodyPr>
          <a:lstStyle>
            <a:lvl1pPr indent="-451993" lvl="0" marL="457200" algn="l">
              <a:lnSpc>
                <a:spcPct val="100000"/>
              </a:lnSpc>
              <a:spcBef>
                <a:spcPts val="704"/>
              </a:spcBef>
              <a:spcAft>
                <a:spcPts val="0"/>
              </a:spcAft>
              <a:buClr>
                <a:schemeClr val="dk1"/>
              </a:buClr>
              <a:buSzPts val="3518"/>
              <a:buChar char="•"/>
              <a:defRPr sz="3518"/>
            </a:lvl1pPr>
            <a:lvl2pPr indent="-424053" lvl="1" marL="914400" algn="l">
              <a:lnSpc>
                <a:spcPct val="100000"/>
              </a:lnSpc>
              <a:spcBef>
                <a:spcPts val="616"/>
              </a:spcBef>
              <a:spcAft>
                <a:spcPts val="0"/>
              </a:spcAft>
              <a:buClr>
                <a:schemeClr val="dk1"/>
              </a:buClr>
              <a:buSzPts val="3078"/>
              <a:buChar char="–"/>
              <a:defRPr sz="3078"/>
            </a:lvl2pPr>
            <a:lvl3pPr indent="-396113" lvl="2" marL="1371600" algn="l">
              <a:lnSpc>
                <a:spcPct val="100000"/>
              </a:lnSpc>
              <a:spcBef>
                <a:spcPts val="528"/>
              </a:spcBef>
              <a:spcAft>
                <a:spcPts val="0"/>
              </a:spcAft>
              <a:buClr>
                <a:schemeClr val="dk1"/>
              </a:buClr>
              <a:buSzPts val="2638"/>
              <a:buChar char="•"/>
              <a:defRPr sz="2638"/>
            </a:lvl3pPr>
            <a:lvl4pPr indent="-368236" lvl="3" marL="1828800" algn="l">
              <a:lnSpc>
                <a:spcPct val="100000"/>
              </a:lnSpc>
              <a:spcBef>
                <a:spcPts val="440"/>
              </a:spcBef>
              <a:spcAft>
                <a:spcPts val="0"/>
              </a:spcAft>
              <a:buClr>
                <a:schemeClr val="dk1"/>
              </a:buClr>
              <a:buSzPts val="2199"/>
              <a:buChar char="–"/>
              <a:defRPr sz="2199"/>
            </a:lvl4pPr>
            <a:lvl5pPr indent="-368236" lvl="4" marL="2286000" algn="l">
              <a:lnSpc>
                <a:spcPct val="100000"/>
              </a:lnSpc>
              <a:spcBef>
                <a:spcPts val="440"/>
              </a:spcBef>
              <a:spcAft>
                <a:spcPts val="0"/>
              </a:spcAft>
              <a:buClr>
                <a:schemeClr val="dk1"/>
              </a:buClr>
              <a:buSzPts val="2199"/>
              <a:buChar char="»"/>
              <a:defRPr sz="2199"/>
            </a:lvl5pPr>
            <a:lvl6pPr indent="-368236" lvl="5" marL="2743200" algn="l">
              <a:lnSpc>
                <a:spcPct val="100000"/>
              </a:lnSpc>
              <a:spcBef>
                <a:spcPts val="440"/>
              </a:spcBef>
              <a:spcAft>
                <a:spcPts val="0"/>
              </a:spcAft>
              <a:buClr>
                <a:schemeClr val="dk1"/>
              </a:buClr>
              <a:buSzPts val="2199"/>
              <a:buChar char="•"/>
              <a:defRPr sz="2199"/>
            </a:lvl6pPr>
            <a:lvl7pPr indent="-368236" lvl="6" marL="3200400" algn="l">
              <a:lnSpc>
                <a:spcPct val="100000"/>
              </a:lnSpc>
              <a:spcBef>
                <a:spcPts val="440"/>
              </a:spcBef>
              <a:spcAft>
                <a:spcPts val="0"/>
              </a:spcAft>
              <a:buClr>
                <a:schemeClr val="dk1"/>
              </a:buClr>
              <a:buSzPts val="2199"/>
              <a:buChar char="•"/>
              <a:defRPr sz="2199"/>
            </a:lvl7pPr>
            <a:lvl8pPr indent="-368236" lvl="7" marL="3657600" algn="l">
              <a:lnSpc>
                <a:spcPct val="100000"/>
              </a:lnSpc>
              <a:spcBef>
                <a:spcPts val="440"/>
              </a:spcBef>
              <a:spcAft>
                <a:spcPts val="0"/>
              </a:spcAft>
              <a:buClr>
                <a:schemeClr val="dk1"/>
              </a:buClr>
              <a:buSzPts val="2199"/>
              <a:buChar char="•"/>
              <a:defRPr sz="2199"/>
            </a:lvl8pPr>
            <a:lvl9pPr indent="-368236" lvl="8" marL="4114800" algn="l">
              <a:lnSpc>
                <a:spcPct val="100000"/>
              </a:lnSpc>
              <a:spcBef>
                <a:spcPts val="440"/>
              </a:spcBef>
              <a:spcAft>
                <a:spcPts val="0"/>
              </a:spcAft>
              <a:buClr>
                <a:schemeClr val="dk1"/>
              </a:buClr>
              <a:buSzPts val="2199"/>
              <a:buChar char="•"/>
              <a:defRPr sz="2199"/>
            </a:lvl9pPr>
          </a:lstStyle>
          <a:p/>
        </p:txBody>
      </p:sp>
      <p:sp>
        <p:nvSpPr>
          <p:cNvPr id="93" name="Google Shape;93;p49"/>
          <p:cNvSpPr txBox="1"/>
          <p:nvPr>
            <p:ph idx="2" type="body"/>
          </p:nvPr>
        </p:nvSpPr>
        <p:spPr>
          <a:xfrm>
            <a:off x="502603" y="1577724"/>
            <a:ext cx="3307055" cy="515727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08"/>
              </a:spcBef>
              <a:spcAft>
                <a:spcPts val="0"/>
              </a:spcAft>
              <a:buClr>
                <a:schemeClr val="dk1"/>
              </a:buClr>
              <a:buSzPts val="1539"/>
              <a:buNone/>
              <a:defRPr sz="1539"/>
            </a:lvl1pPr>
            <a:lvl2pPr indent="-228600" lvl="1" marL="914400" algn="l">
              <a:lnSpc>
                <a:spcPct val="100000"/>
              </a:lnSpc>
              <a:spcBef>
                <a:spcPts val="264"/>
              </a:spcBef>
              <a:spcAft>
                <a:spcPts val="0"/>
              </a:spcAft>
              <a:buClr>
                <a:schemeClr val="dk1"/>
              </a:buClr>
              <a:buSzPts val="1319"/>
              <a:buNone/>
              <a:defRPr sz="1319"/>
            </a:lvl2pPr>
            <a:lvl3pPr indent="-228600" lvl="2" marL="1371600" algn="l">
              <a:lnSpc>
                <a:spcPct val="100000"/>
              </a:lnSpc>
              <a:spcBef>
                <a:spcPts val="220"/>
              </a:spcBef>
              <a:spcAft>
                <a:spcPts val="0"/>
              </a:spcAft>
              <a:buClr>
                <a:schemeClr val="dk1"/>
              </a:buClr>
              <a:buSzPts val="1099"/>
              <a:buNone/>
              <a:defRPr sz="1099"/>
            </a:lvl3pPr>
            <a:lvl4pPr indent="-228600" lvl="3" marL="1828800" algn="l">
              <a:lnSpc>
                <a:spcPct val="100000"/>
              </a:lnSpc>
              <a:spcBef>
                <a:spcPts val="198"/>
              </a:spcBef>
              <a:spcAft>
                <a:spcPts val="0"/>
              </a:spcAft>
              <a:buClr>
                <a:schemeClr val="dk1"/>
              </a:buClr>
              <a:buSzPts val="989"/>
              <a:buNone/>
              <a:defRPr sz="989"/>
            </a:lvl4pPr>
            <a:lvl5pPr indent="-228600" lvl="4" marL="2286000" algn="l">
              <a:lnSpc>
                <a:spcPct val="100000"/>
              </a:lnSpc>
              <a:spcBef>
                <a:spcPts val="198"/>
              </a:spcBef>
              <a:spcAft>
                <a:spcPts val="0"/>
              </a:spcAft>
              <a:buClr>
                <a:schemeClr val="dk1"/>
              </a:buClr>
              <a:buSzPts val="989"/>
              <a:buNone/>
              <a:defRPr sz="989"/>
            </a:lvl5pPr>
            <a:lvl6pPr indent="-228600" lvl="5" marL="2743200" algn="l">
              <a:lnSpc>
                <a:spcPct val="100000"/>
              </a:lnSpc>
              <a:spcBef>
                <a:spcPts val="198"/>
              </a:spcBef>
              <a:spcAft>
                <a:spcPts val="0"/>
              </a:spcAft>
              <a:buClr>
                <a:schemeClr val="dk1"/>
              </a:buClr>
              <a:buSzPts val="989"/>
              <a:buNone/>
              <a:defRPr sz="989"/>
            </a:lvl6pPr>
            <a:lvl7pPr indent="-228600" lvl="6" marL="3200400" algn="l">
              <a:lnSpc>
                <a:spcPct val="100000"/>
              </a:lnSpc>
              <a:spcBef>
                <a:spcPts val="198"/>
              </a:spcBef>
              <a:spcAft>
                <a:spcPts val="0"/>
              </a:spcAft>
              <a:buClr>
                <a:schemeClr val="dk1"/>
              </a:buClr>
              <a:buSzPts val="989"/>
              <a:buNone/>
              <a:defRPr sz="989"/>
            </a:lvl7pPr>
            <a:lvl8pPr indent="-228600" lvl="7" marL="3657600" algn="l">
              <a:lnSpc>
                <a:spcPct val="100000"/>
              </a:lnSpc>
              <a:spcBef>
                <a:spcPts val="198"/>
              </a:spcBef>
              <a:spcAft>
                <a:spcPts val="0"/>
              </a:spcAft>
              <a:buClr>
                <a:schemeClr val="dk1"/>
              </a:buClr>
              <a:buSzPts val="989"/>
              <a:buNone/>
              <a:defRPr sz="989"/>
            </a:lvl8pPr>
            <a:lvl9pPr indent="-228600" lvl="8" marL="4114800" algn="l">
              <a:lnSpc>
                <a:spcPct val="100000"/>
              </a:lnSpc>
              <a:spcBef>
                <a:spcPts val="198"/>
              </a:spcBef>
              <a:spcAft>
                <a:spcPts val="0"/>
              </a:spcAft>
              <a:buClr>
                <a:schemeClr val="dk1"/>
              </a:buClr>
              <a:buSzPts val="989"/>
              <a:buNone/>
              <a:defRPr sz="989"/>
            </a:lvl9pPr>
          </a:lstStyle>
          <a:p/>
        </p:txBody>
      </p:sp>
      <p:sp>
        <p:nvSpPr>
          <p:cNvPr id="94" name="Google Shape;94;p49"/>
          <p:cNvSpPr txBox="1"/>
          <p:nvPr>
            <p:ph idx="10" type="dt"/>
          </p:nvPr>
        </p:nvSpPr>
        <p:spPr>
          <a:xfrm>
            <a:off x="502603" y="6988062"/>
            <a:ext cx="2345478" cy="40141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49"/>
          <p:cNvSpPr txBox="1"/>
          <p:nvPr>
            <p:ph idx="11" type="ftr"/>
          </p:nvPr>
        </p:nvSpPr>
        <p:spPr>
          <a:xfrm>
            <a:off x="3434451" y="6988062"/>
            <a:ext cx="3183149" cy="40141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49"/>
          <p:cNvSpPr txBox="1"/>
          <p:nvPr>
            <p:ph idx="12" type="sldNum"/>
          </p:nvPr>
        </p:nvSpPr>
        <p:spPr>
          <a:xfrm>
            <a:off x="7203969" y="6988062"/>
            <a:ext cx="2345478" cy="40141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7" name="Shape 97"/>
        <p:cNvGrpSpPr/>
        <p:nvPr/>
      </p:nvGrpSpPr>
      <p:grpSpPr>
        <a:xfrm>
          <a:off x="0" y="0"/>
          <a:ext cx="0" cy="0"/>
          <a:chOff x="0" y="0"/>
          <a:chExt cx="0" cy="0"/>
        </a:xfrm>
      </p:grpSpPr>
      <p:sp>
        <p:nvSpPr>
          <p:cNvPr id="98" name="Google Shape;98;p50"/>
          <p:cNvSpPr txBox="1"/>
          <p:nvPr>
            <p:ph type="title"/>
          </p:nvPr>
        </p:nvSpPr>
        <p:spPr>
          <a:xfrm>
            <a:off x="1970272" y="5277697"/>
            <a:ext cx="6031230" cy="623062"/>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199"/>
              <a:buFont typeface="Calibri"/>
              <a:buNone/>
              <a:defRPr b="1" sz="2199"/>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50"/>
          <p:cNvSpPr/>
          <p:nvPr>
            <p:ph idx="2" type="pic"/>
          </p:nvPr>
        </p:nvSpPr>
        <p:spPr>
          <a:xfrm>
            <a:off x="1970272" y="673674"/>
            <a:ext cx="6031230" cy="4523740"/>
          </a:xfrm>
          <a:prstGeom prst="rect">
            <a:avLst/>
          </a:prstGeom>
          <a:noFill/>
          <a:ln>
            <a:noFill/>
          </a:ln>
        </p:spPr>
      </p:sp>
      <p:sp>
        <p:nvSpPr>
          <p:cNvPr id="100" name="Google Shape;100;p50"/>
          <p:cNvSpPr txBox="1"/>
          <p:nvPr>
            <p:ph idx="1" type="body"/>
          </p:nvPr>
        </p:nvSpPr>
        <p:spPr>
          <a:xfrm>
            <a:off x="1970272" y="5900759"/>
            <a:ext cx="6031230" cy="884851"/>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08"/>
              </a:spcBef>
              <a:spcAft>
                <a:spcPts val="0"/>
              </a:spcAft>
              <a:buClr>
                <a:schemeClr val="dk1"/>
              </a:buClr>
              <a:buSzPts val="1539"/>
              <a:buNone/>
              <a:defRPr sz="1539"/>
            </a:lvl1pPr>
            <a:lvl2pPr indent="-228600" lvl="1" marL="914400" algn="l">
              <a:lnSpc>
                <a:spcPct val="100000"/>
              </a:lnSpc>
              <a:spcBef>
                <a:spcPts val="264"/>
              </a:spcBef>
              <a:spcAft>
                <a:spcPts val="0"/>
              </a:spcAft>
              <a:buClr>
                <a:schemeClr val="dk1"/>
              </a:buClr>
              <a:buSzPts val="1319"/>
              <a:buNone/>
              <a:defRPr sz="1319"/>
            </a:lvl2pPr>
            <a:lvl3pPr indent="-228600" lvl="2" marL="1371600" algn="l">
              <a:lnSpc>
                <a:spcPct val="100000"/>
              </a:lnSpc>
              <a:spcBef>
                <a:spcPts val="220"/>
              </a:spcBef>
              <a:spcAft>
                <a:spcPts val="0"/>
              </a:spcAft>
              <a:buClr>
                <a:schemeClr val="dk1"/>
              </a:buClr>
              <a:buSzPts val="1099"/>
              <a:buNone/>
              <a:defRPr sz="1099"/>
            </a:lvl3pPr>
            <a:lvl4pPr indent="-228600" lvl="3" marL="1828800" algn="l">
              <a:lnSpc>
                <a:spcPct val="100000"/>
              </a:lnSpc>
              <a:spcBef>
                <a:spcPts val="198"/>
              </a:spcBef>
              <a:spcAft>
                <a:spcPts val="0"/>
              </a:spcAft>
              <a:buClr>
                <a:schemeClr val="dk1"/>
              </a:buClr>
              <a:buSzPts val="989"/>
              <a:buNone/>
              <a:defRPr sz="989"/>
            </a:lvl4pPr>
            <a:lvl5pPr indent="-228600" lvl="4" marL="2286000" algn="l">
              <a:lnSpc>
                <a:spcPct val="100000"/>
              </a:lnSpc>
              <a:spcBef>
                <a:spcPts val="198"/>
              </a:spcBef>
              <a:spcAft>
                <a:spcPts val="0"/>
              </a:spcAft>
              <a:buClr>
                <a:schemeClr val="dk1"/>
              </a:buClr>
              <a:buSzPts val="989"/>
              <a:buNone/>
              <a:defRPr sz="989"/>
            </a:lvl5pPr>
            <a:lvl6pPr indent="-228600" lvl="5" marL="2743200" algn="l">
              <a:lnSpc>
                <a:spcPct val="100000"/>
              </a:lnSpc>
              <a:spcBef>
                <a:spcPts val="198"/>
              </a:spcBef>
              <a:spcAft>
                <a:spcPts val="0"/>
              </a:spcAft>
              <a:buClr>
                <a:schemeClr val="dk1"/>
              </a:buClr>
              <a:buSzPts val="989"/>
              <a:buNone/>
              <a:defRPr sz="989"/>
            </a:lvl6pPr>
            <a:lvl7pPr indent="-228600" lvl="6" marL="3200400" algn="l">
              <a:lnSpc>
                <a:spcPct val="100000"/>
              </a:lnSpc>
              <a:spcBef>
                <a:spcPts val="198"/>
              </a:spcBef>
              <a:spcAft>
                <a:spcPts val="0"/>
              </a:spcAft>
              <a:buClr>
                <a:schemeClr val="dk1"/>
              </a:buClr>
              <a:buSzPts val="989"/>
              <a:buNone/>
              <a:defRPr sz="989"/>
            </a:lvl7pPr>
            <a:lvl8pPr indent="-228600" lvl="7" marL="3657600" algn="l">
              <a:lnSpc>
                <a:spcPct val="100000"/>
              </a:lnSpc>
              <a:spcBef>
                <a:spcPts val="198"/>
              </a:spcBef>
              <a:spcAft>
                <a:spcPts val="0"/>
              </a:spcAft>
              <a:buClr>
                <a:schemeClr val="dk1"/>
              </a:buClr>
              <a:buSzPts val="989"/>
              <a:buNone/>
              <a:defRPr sz="989"/>
            </a:lvl8pPr>
            <a:lvl9pPr indent="-228600" lvl="8" marL="4114800" algn="l">
              <a:lnSpc>
                <a:spcPct val="100000"/>
              </a:lnSpc>
              <a:spcBef>
                <a:spcPts val="198"/>
              </a:spcBef>
              <a:spcAft>
                <a:spcPts val="0"/>
              </a:spcAft>
              <a:buClr>
                <a:schemeClr val="dk1"/>
              </a:buClr>
              <a:buSzPts val="989"/>
              <a:buNone/>
              <a:defRPr sz="989"/>
            </a:lvl9pPr>
          </a:lstStyle>
          <a:p/>
        </p:txBody>
      </p:sp>
      <p:sp>
        <p:nvSpPr>
          <p:cNvPr id="101" name="Google Shape;101;p50"/>
          <p:cNvSpPr txBox="1"/>
          <p:nvPr>
            <p:ph idx="10" type="dt"/>
          </p:nvPr>
        </p:nvSpPr>
        <p:spPr>
          <a:xfrm>
            <a:off x="502603" y="6988062"/>
            <a:ext cx="2345478" cy="40141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50"/>
          <p:cNvSpPr txBox="1"/>
          <p:nvPr>
            <p:ph idx="11" type="ftr"/>
          </p:nvPr>
        </p:nvSpPr>
        <p:spPr>
          <a:xfrm>
            <a:off x="3434451" y="6988062"/>
            <a:ext cx="3183149" cy="40141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50"/>
          <p:cNvSpPr txBox="1"/>
          <p:nvPr>
            <p:ph idx="12" type="sldNum"/>
          </p:nvPr>
        </p:nvSpPr>
        <p:spPr>
          <a:xfrm>
            <a:off x="7203969" y="6988062"/>
            <a:ext cx="2345478" cy="40141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04" name="Shape 104"/>
        <p:cNvGrpSpPr/>
        <p:nvPr/>
      </p:nvGrpSpPr>
      <p:grpSpPr>
        <a:xfrm>
          <a:off x="0" y="0"/>
          <a:ext cx="0" cy="0"/>
          <a:chOff x="0" y="0"/>
          <a:chExt cx="0" cy="0"/>
        </a:xfrm>
      </p:grpSpPr>
      <p:sp>
        <p:nvSpPr>
          <p:cNvPr id="105" name="Google Shape;105;p51"/>
          <p:cNvSpPr txBox="1"/>
          <p:nvPr>
            <p:ph type="title"/>
          </p:nvPr>
        </p:nvSpPr>
        <p:spPr>
          <a:xfrm>
            <a:off x="502603" y="301932"/>
            <a:ext cx="9046845" cy="1256594"/>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51"/>
          <p:cNvSpPr txBox="1"/>
          <p:nvPr>
            <p:ph idx="1" type="body"/>
          </p:nvPr>
        </p:nvSpPr>
        <p:spPr>
          <a:xfrm rot="5400000">
            <a:off x="2538143" y="-276307"/>
            <a:ext cx="4975765" cy="9046845"/>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07" name="Google Shape;107;p51"/>
          <p:cNvSpPr txBox="1"/>
          <p:nvPr>
            <p:ph idx="10" type="dt"/>
          </p:nvPr>
        </p:nvSpPr>
        <p:spPr>
          <a:xfrm>
            <a:off x="502603" y="6988062"/>
            <a:ext cx="2345478" cy="40141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51"/>
          <p:cNvSpPr txBox="1"/>
          <p:nvPr>
            <p:ph idx="11" type="ftr"/>
          </p:nvPr>
        </p:nvSpPr>
        <p:spPr>
          <a:xfrm>
            <a:off x="3434451" y="6988062"/>
            <a:ext cx="3183149" cy="40141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51"/>
          <p:cNvSpPr txBox="1"/>
          <p:nvPr>
            <p:ph idx="12" type="sldNum"/>
          </p:nvPr>
        </p:nvSpPr>
        <p:spPr>
          <a:xfrm>
            <a:off x="7203969" y="6988062"/>
            <a:ext cx="2345478" cy="40141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0" name="Shape 110"/>
        <p:cNvGrpSpPr/>
        <p:nvPr/>
      </p:nvGrpSpPr>
      <p:grpSpPr>
        <a:xfrm>
          <a:off x="0" y="0"/>
          <a:ext cx="0" cy="0"/>
          <a:chOff x="0" y="0"/>
          <a:chExt cx="0" cy="0"/>
        </a:xfrm>
      </p:grpSpPr>
      <p:sp>
        <p:nvSpPr>
          <p:cNvPr id="111" name="Google Shape;111;p52"/>
          <p:cNvSpPr txBox="1"/>
          <p:nvPr>
            <p:ph type="title"/>
          </p:nvPr>
        </p:nvSpPr>
        <p:spPr>
          <a:xfrm rot="5400000">
            <a:off x="5202059" y="2387610"/>
            <a:ext cx="6433065" cy="2261711"/>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52"/>
          <p:cNvSpPr txBox="1"/>
          <p:nvPr>
            <p:ph idx="1" type="body"/>
          </p:nvPr>
        </p:nvSpPr>
        <p:spPr>
          <a:xfrm rot="5400000">
            <a:off x="594870" y="209665"/>
            <a:ext cx="6433065" cy="6617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13" name="Google Shape;113;p52"/>
          <p:cNvSpPr txBox="1"/>
          <p:nvPr>
            <p:ph idx="10" type="dt"/>
          </p:nvPr>
        </p:nvSpPr>
        <p:spPr>
          <a:xfrm>
            <a:off x="502603" y="6988062"/>
            <a:ext cx="2345478" cy="40141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52"/>
          <p:cNvSpPr txBox="1"/>
          <p:nvPr>
            <p:ph idx="11" type="ftr"/>
          </p:nvPr>
        </p:nvSpPr>
        <p:spPr>
          <a:xfrm>
            <a:off x="3434451" y="6988062"/>
            <a:ext cx="3183149" cy="40141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52"/>
          <p:cNvSpPr txBox="1"/>
          <p:nvPr>
            <p:ph idx="12" type="sldNum"/>
          </p:nvPr>
        </p:nvSpPr>
        <p:spPr>
          <a:xfrm>
            <a:off x="7203969" y="6988062"/>
            <a:ext cx="2345478" cy="40141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p:cSld name="Two Content">
    <p:bg>
      <p:bgPr>
        <a:solidFill>
          <a:schemeClr val="lt1"/>
        </a:solidFill>
      </p:bgPr>
    </p:bg>
    <p:spTree>
      <p:nvGrpSpPr>
        <p:cNvPr id="21" name="Shape 21"/>
        <p:cNvGrpSpPr/>
        <p:nvPr/>
      </p:nvGrpSpPr>
      <p:grpSpPr>
        <a:xfrm>
          <a:off x="0" y="0"/>
          <a:ext cx="0" cy="0"/>
          <a:chOff x="0" y="0"/>
          <a:chExt cx="0" cy="0"/>
        </a:xfrm>
      </p:grpSpPr>
      <p:sp>
        <p:nvSpPr>
          <p:cNvPr id="22" name="Google Shape;22;p38"/>
          <p:cNvSpPr/>
          <p:nvPr/>
        </p:nvSpPr>
        <p:spPr>
          <a:xfrm>
            <a:off x="1146520" y="1727612"/>
            <a:ext cx="18202275" cy="8754110"/>
          </a:xfrm>
          <a:custGeom>
            <a:rect b="b" l="l" r="r" t="t"/>
            <a:pathLst>
              <a:path extrusionOk="0" h="8754110" w="18202275">
                <a:moveTo>
                  <a:pt x="18201822" y="8753660"/>
                </a:moveTo>
                <a:lnTo>
                  <a:pt x="0" y="8753660"/>
                </a:lnTo>
                <a:lnTo>
                  <a:pt x="0" y="0"/>
                </a:lnTo>
                <a:lnTo>
                  <a:pt x="18201822" y="0"/>
                </a:lnTo>
                <a:lnTo>
                  <a:pt x="18201822" y="8753660"/>
                </a:lnTo>
                <a:close/>
              </a:path>
            </a:pathLst>
          </a:custGeom>
          <a:solidFill>
            <a:srgbClr val="42210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 name="Google Shape;23;p38"/>
          <p:cNvSpPr txBox="1"/>
          <p:nvPr>
            <p:ph type="title"/>
          </p:nvPr>
        </p:nvSpPr>
        <p:spPr>
          <a:xfrm>
            <a:off x="1381085" y="1263960"/>
            <a:ext cx="17341928" cy="278002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9200">
                <a:solidFill>
                  <a:srgbClr val="42210B"/>
                </a:solidFill>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8"/>
          <p:cNvSpPr txBox="1"/>
          <p:nvPr>
            <p:ph idx="1" type="body"/>
          </p:nvPr>
        </p:nvSpPr>
        <p:spPr>
          <a:xfrm>
            <a:off x="2269953" y="3529523"/>
            <a:ext cx="4368165" cy="650494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b="1" i="0" sz="2700">
                <a:solidFill>
                  <a:srgbClr val="E49367"/>
                </a:solidFill>
                <a:latin typeface="Garamond"/>
                <a:ea typeface="Garamond"/>
                <a:cs typeface="Garamond"/>
                <a:sym typeface="Garamond"/>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5" name="Google Shape;25;p38"/>
          <p:cNvSpPr txBox="1"/>
          <p:nvPr>
            <p:ph idx="2" type="body"/>
          </p:nvPr>
        </p:nvSpPr>
        <p:spPr>
          <a:xfrm>
            <a:off x="10353611" y="2601150"/>
            <a:ext cx="8745283" cy="7464171"/>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6" name="Google Shape;26;p38"/>
          <p:cNvSpPr txBox="1"/>
          <p:nvPr>
            <p:ph idx="11" type="ftr"/>
          </p:nvPr>
        </p:nvSpPr>
        <p:spPr>
          <a:xfrm>
            <a:off x="6835394" y="10517695"/>
            <a:ext cx="6433311" cy="565467"/>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8"/>
          <p:cNvSpPr txBox="1"/>
          <p:nvPr>
            <p:ph idx="10" type="dt"/>
          </p:nvPr>
        </p:nvSpPr>
        <p:spPr>
          <a:xfrm>
            <a:off x="1005205" y="10517695"/>
            <a:ext cx="4623943" cy="56546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38"/>
          <p:cNvSpPr txBox="1"/>
          <p:nvPr>
            <p:ph idx="12" type="sldNum"/>
          </p:nvPr>
        </p:nvSpPr>
        <p:spPr>
          <a:xfrm>
            <a:off x="14474952" y="10517695"/>
            <a:ext cx="4623943" cy="565467"/>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bg>
      <p:bgPr>
        <a:solidFill>
          <a:schemeClr val="lt1"/>
        </a:solidFill>
      </p:bgPr>
    </p:bg>
    <p:spTree>
      <p:nvGrpSpPr>
        <p:cNvPr id="29" name="Shape 29"/>
        <p:cNvGrpSpPr/>
        <p:nvPr/>
      </p:nvGrpSpPr>
      <p:grpSpPr>
        <a:xfrm>
          <a:off x="0" y="0"/>
          <a:ext cx="0" cy="0"/>
          <a:chOff x="0" y="0"/>
          <a:chExt cx="0" cy="0"/>
        </a:xfrm>
      </p:grpSpPr>
      <p:sp>
        <p:nvSpPr>
          <p:cNvPr id="30" name="Google Shape;30;p37"/>
          <p:cNvSpPr/>
          <p:nvPr/>
        </p:nvSpPr>
        <p:spPr>
          <a:xfrm>
            <a:off x="0" y="0"/>
            <a:ext cx="20104100" cy="11308556"/>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 name="Google Shape;31;p37"/>
          <p:cNvSpPr/>
          <p:nvPr/>
        </p:nvSpPr>
        <p:spPr>
          <a:xfrm>
            <a:off x="7830811" y="6694965"/>
            <a:ext cx="4773930" cy="0"/>
          </a:xfrm>
          <a:custGeom>
            <a:rect b="b" l="l" r="r" t="t"/>
            <a:pathLst>
              <a:path extrusionOk="0" h="120000" w="4773930">
                <a:moveTo>
                  <a:pt x="0" y="0"/>
                </a:moveTo>
                <a:lnTo>
                  <a:pt x="4773779" y="0"/>
                </a:lnTo>
              </a:path>
            </a:pathLst>
          </a:custGeom>
          <a:noFill/>
          <a:ln cap="flat" cmpd="sng" w="22575">
            <a:solidFill>
              <a:srgbClr val="EB8CA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 name="Google Shape;32;p37"/>
          <p:cNvSpPr txBox="1"/>
          <p:nvPr>
            <p:ph idx="11" type="ftr"/>
          </p:nvPr>
        </p:nvSpPr>
        <p:spPr>
          <a:xfrm>
            <a:off x="6835394" y="10517695"/>
            <a:ext cx="6433311" cy="565467"/>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7"/>
          <p:cNvSpPr txBox="1"/>
          <p:nvPr>
            <p:ph idx="10" type="dt"/>
          </p:nvPr>
        </p:nvSpPr>
        <p:spPr>
          <a:xfrm>
            <a:off x="1005205" y="10517695"/>
            <a:ext cx="4623943" cy="56546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37"/>
          <p:cNvSpPr txBox="1"/>
          <p:nvPr>
            <p:ph idx="12" type="sldNum"/>
          </p:nvPr>
        </p:nvSpPr>
        <p:spPr>
          <a:xfrm>
            <a:off x="14474952" y="10517695"/>
            <a:ext cx="4623943" cy="565467"/>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5" name="Shape 35"/>
        <p:cNvGrpSpPr/>
        <p:nvPr/>
      </p:nvGrpSpPr>
      <p:grpSpPr>
        <a:xfrm>
          <a:off x="0" y="0"/>
          <a:ext cx="0" cy="0"/>
          <a:chOff x="0" y="0"/>
          <a:chExt cx="0" cy="0"/>
        </a:xfrm>
      </p:grpSpPr>
      <p:sp>
        <p:nvSpPr>
          <p:cNvPr id="36" name="Google Shape;36;p41"/>
          <p:cNvSpPr txBox="1"/>
          <p:nvPr>
            <p:ph type="ctrTitle"/>
          </p:nvPr>
        </p:nvSpPr>
        <p:spPr>
          <a:xfrm>
            <a:off x="1507807" y="3505898"/>
            <a:ext cx="17088485" cy="2374963"/>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41"/>
          <p:cNvSpPr txBox="1"/>
          <p:nvPr>
            <p:ph idx="1" type="subTitle"/>
          </p:nvPr>
        </p:nvSpPr>
        <p:spPr>
          <a:xfrm>
            <a:off x="3015615" y="6333236"/>
            <a:ext cx="14072869" cy="282733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41"/>
          <p:cNvSpPr txBox="1"/>
          <p:nvPr>
            <p:ph idx="11" type="ftr"/>
          </p:nvPr>
        </p:nvSpPr>
        <p:spPr>
          <a:xfrm>
            <a:off x="6835394" y="10517695"/>
            <a:ext cx="6433311" cy="565467"/>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41"/>
          <p:cNvSpPr txBox="1"/>
          <p:nvPr>
            <p:ph idx="10" type="dt"/>
          </p:nvPr>
        </p:nvSpPr>
        <p:spPr>
          <a:xfrm>
            <a:off x="1005205" y="10517695"/>
            <a:ext cx="4623943" cy="56546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41"/>
          <p:cNvSpPr txBox="1"/>
          <p:nvPr>
            <p:ph idx="12" type="sldNum"/>
          </p:nvPr>
        </p:nvSpPr>
        <p:spPr>
          <a:xfrm>
            <a:off x="14474952" y="10517695"/>
            <a:ext cx="4623943" cy="565467"/>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7" name="Shape 47"/>
        <p:cNvGrpSpPr/>
        <p:nvPr/>
      </p:nvGrpSpPr>
      <p:grpSpPr>
        <a:xfrm>
          <a:off x="0" y="0"/>
          <a:ext cx="0" cy="0"/>
          <a:chOff x="0" y="0"/>
          <a:chExt cx="0" cy="0"/>
        </a:xfrm>
      </p:grpSpPr>
      <p:sp>
        <p:nvSpPr>
          <p:cNvPr id="48" name="Google Shape;48;p40"/>
          <p:cNvSpPr txBox="1"/>
          <p:nvPr>
            <p:ph idx="10" type="dt"/>
          </p:nvPr>
        </p:nvSpPr>
        <p:spPr>
          <a:xfrm>
            <a:off x="502603" y="6988062"/>
            <a:ext cx="2345478" cy="40141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40"/>
          <p:cNvSpPr txBox="1"/>
          <p:nvPr>
            <p:ph idx="11" type="ftr"/>
          </p:nvPr>
        </p:nvSpPr>
        <p:spPr>
          <a:xfrm>
            <a:off x="3434451" y="6988062"/>
            <a:ext cx="3183149" cy="40141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40"/>
          <p:cNvSpPr txBox="1"/>
          <p:nvPr>
            <p:ph idx="12" type="sldNum"/>
          </p:nvPr>
        </p:nvSpPr>
        <p:spPr>
          <a:xfrm>
            <a:off x="7203969" y="6988062"/>
            <a:ext cx="2345478" cy="40141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1" name="Shape 51"/>
        <p:cNvGrpSpPr/>
        <p:nvPr/>
      </p:nvGrpSpPr>
      <p:grpSpPr>
        <a:xfrm>
          <a:off x="0" y="0"/>
          <a:ext cx="0" cy="0"/>
          <a:chOff x="0" y="0"/>
          <a:chExt cx="0" cy="0"/>
        </a:xfrm>
      </p:grpSpPr>
      <p:sp>
        <p:nvSpPr>
          <p:cNvPr id="52" name="Google Shape;52;p43"/>
          <p:cNvSpPr txBox="1"/>
          <p:nvPr>
            <p:ph type="ctrTitle"/>
          </p:nvPr>
        </p:nvSpPr>
        <p:spPr>
          <a:xfrm>
            <a:off x="753904" y="2342153"/>
            <a:ext cx="8544243" cy="161612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3"/>
          <p:cNvSpPr txBox="1"/>
          <p:nvPr>
            <p:ph idx="1" type="subTitle"/>
          </p:nvPr>
        </p:nvSpPr>
        <p:spPr>
          <a:xfrm>
            <a:off x="1507808" y="4272421"/>
            <a:ext cx="7036435" cy="1926778"/>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704"/>
              </a:spcBef>
              <a:spcAft>
                <a:spcPts val="0"/>
              </a:spcAft>
              <a:buClr>
                <a:srgbClr val="888888"/>
              </a:buClr>
              <a:buSzPts val="3518"/>
              <a:buNone/>
              <a:defRPr>
                <a:solidFill>
                  <a:srgbClr val="888888"/>
                </a:solidFill>
              </a:defRPr>
            </a:lvl1pPr>
            <a:lvl2pPr lvl="1" algn="ctr">
              <a:lnSpc>
                <a:spcPct val="100000"/>
              </a:lnSpc>
              <a:spcBef>
                <a:spcPts val="616"/>
              </a:spcBef>
              <a:spcAft>
                <a:spcPts val="0"/>
              </a:spcAft>
              <a:buClr>
                <a:srgbClr val="888888"/>
              </a:buClr>
              <a:buSzPts val="3078"/>
              <a:buNone/>
              <a:defRPr>
                <a:solidFill>
                  <a:srgbClr val="888888"/>
                </a:solidFill>
              </a:defRPr>
            </a:lvl2pPr>
            <a:lvl3pPr lvl="2" algn="ctr">
              <a:lnSpc>
                <a:spcPct val="100000"/>
              </a:lnSpc>
              <a:spcBef>
                <a:spcPts val="528"/>
              </a:spcBef>
              <a:spcAft>
                <a:spcPts val="0"/>
              </a:spcAft>
              <a:buClr>
                <a:srgbClr val="888888"/>
              </a:buClr>
              <a:buSzPts val="2638"/>
              <a:buNone/>
              <a:defRPr>
                <a:solidFill>
                  <a:srgbClr val="888888"/>
                </a:solidFill>
              </a:defRPr>
            </a:lvl3pPr>
            <a:lvl4pPr lvl="3" algn="ctr">
              <a:lnSpc>
                <a:spcPct val="100000"/>
              </a:lnSpc>
              <a:spcBef>
                <a:spcPts val="440"/>
              </a:spcBef>
              <a:spcAft>
                <a:spcPts val="0"/>
              </a:spcAft>
              <a:buClr>
                <a:srgbClr val="888888"/>
              </a:buClr>
              <a:buSzPts val="2199"/>
              <a:buNone/>
              <a:defRPr>
                <a:solidFill>
                  <a:srgbClr val="888888"/>
                </a:solidFill>
              </a:defRPr>
            </a:lvl4pPr>
            <a:lvl5pPr lvl="4" algn="ctr">
              <a:lnSpc>
                <a:spcPct val="100000"/>
              </a:lnSpc>
              <a:spcBef>
                <a:spcPts val="440"/>
              </a:spcBef>
              <a:spcAft>
                <a:spcPts val="0"/>
              </a:spcAft>
              <a:buClr>
                <a:srgbClr val="888888"/>
              </a:buClr>
              <a:buSzPts val="2199"/>
              <a:buNone/>
              <a:defRPr>
                <a:solidFill>
                  <a:srgbClr val="888888"/>
                </a:solidFill>
              </a:defRPr>
            </a:lvl5pPr>
            <a:lvl6pPr lvl="5" algn="ctr">
              <a:lnSpc>
                <a:spcPct val="100000"/>
              </a:lnSpc>
              <a:spcBef>
                <a:spcPts val="440"/>
              </a:spcBef>
              <a:spcAft>
                <a:spcPts val="0"/>
              </a:spcAft>
              <a:buClr>
                <a:srgbClr val="888888"/>
              </a:buClr>
              <a:buSzPts val="2199"/>
              <a:buNone/>
              <a:defRPr>
                <a:solidFill>
                  <a:srgbClr val="888888"/>
                </a:solidFill>
              </a:defRPr>
            </a:lvl6pPr>
            <a:lvl7pPr lvl="6" algn="ctr">
              <a:lnSpc>
                <a:spcPct val="100000"/>
              </a:lnSpc>
              <a:spcBef>
                <a:spcPts val="440"/>
              </a:spcBef>
              <a:spcAft>
                <a:spcPts val="0"/>
              </a:spcAft>
              <a:buClr>
                <a:srgbClr val="888888"/>
              </a:buClr>
              <a:buSzPts val="2199"/>
              <a:buNone/>
              <a:defRPr>
                <a:solidFill>
                  <a:srgbClr val="888888"/>
                </a:solidFill>
              </a:defRPr>
            </a:lvl7pPr>
            <a:lvl8pPr lvl="7" algn="ctr">
              <a:lnSpc>
                <a:spcPct val="100000"/>
              </a:lnSpc>
              <a:spcBef>
                <a:spcPts val="440"/>
              </a:spcBef>
              <a:spcAft>
                <a:spcPts val="0"/>
              </a:spcAft>
              <a:buClr>
                <a:srgbClr val="888888"/>
              </a:buClr>
              <a:buSzPts val="2199"/>
              <a:buNone/>
              <a:defRPr>
                <a:solidFill>
                  <a:srgbClr val="888888"/>
                </a:solidFill>
              </a:defRPr>
            </a:lvl8pPr>
            <a:lvl9pPr lvl="8" algn="ctr">
              <a:lnSpc>
                <a:spcPct val="100000"/>
              </a:lnSpc>
              <a:spcBef>
                <a:spcPts val="440"/>
              </a:spcBef>
              <a:spcAft>
                <a:spcPts val="0"/>
              </a:spcAft>
              <a:buClr>
                <a:srgbClr val="888888"/>
              </a:buClr>
              <a:buSzPts val="2199"/>
              <a:buNone/>
              <a:defRPr>
                <a:solidFill>
                  <a:srgbClr val="888888"/>
                </a:solidFill>
              </a:defRPr>
            </a:lvl9pPr>
          </a:lstStyle>
          <a:p/>
        </p:txBody>
      </p:sp>
      <p:sp>
        <p:nvSpPr>
          <p:cNvPr id="54" name="Google Shape;54;p43"/>
          <p:cNvSpPr txBox="1"/>
          <p:nvPr>
            <p:ph idx="10" type="dt"/>
          </p:nvPr>
        </p:nvSpPr>
        <p:spPr>
          <a:xfrm>
            <a:off x="502603" y="6988062"/>
            <a:ext cx="2345478" cy="40141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43"/>
          <p:cNvSpPr txBox="1"/>
          <p:nvPr>
            <p:ph idx="11" type="ftr"/>
          </p:nvPr>
        </p:nvSpPr>
        <p:spPr>
          <a:xfrm>
            <a:off x="3434451" y="6988062"/>
            <a:ext cx="3183149" cy="40141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3"/>
          <p:cNvSpPr txBox="1"/>
          <p:nvPr>
            <p:ph idx="12" type="sldNum"/>
          </p:nvPr>
        </p:nvSpPr>
        <p:spPr>
          <a:xfrm>
            <a:off x="7203969" y="6988062"/>
            <a:ext cx="2345478" cy="40141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7" name="Shape 57"/>
        <p:cNvGrpSpPr/>
        <p:nvPr/>
      </p:nvGrpSpPr>
      <p:grpSpPr>
        <a:xfrm>
          <a:off x="0" y="0"/>
          <a:ext cx="0" cy="0"/>
          <a:chOff x="0" y="0"/>
          <a:chExt cx="0" cy="0"/>
        </a:xfrm>
      </p:grpSpPr>
      <p:sp>
        <p:nvSpPr>
          <p:cNvPr id="58" name="Google Shape;58;p44"/>
          <p:cNvSpPr txBox="1"/>
          <p:nvPr>
            <p:ph type="title"/>
          </p:nvPr>
        </p:nvSpPr>
        <p:spPr>
          <a:xfrm>
            <a:off x="502603" y="301932"/>
            <a:ext cx="9046845" cy="1256594"/>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4"/>
          <p:cNvSpPr txBox="1"/>
          <p:nvPr>
            <p:ph idx="1" type="body"/>
          </p:nvPr>
        </p:nvSpPr>
        <p:spPr>
          <a:xfrm>
            <a:off x="502603" y="1759233"/>
            <a:ext cx="9046845" cy="4975765"/>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60" name="Google Shape;60;p44"/>
          <p:cNvSpPr txBox="1"/>
          <p:nvPr>
            <p:ph idx="10" type="dt"/>
          </p:nvPr>
        </p:nvSpPr>
        <p:spPr>
          <a:xfrm>
            <a:off x="502603" y="6988062"/>
            <a:ext cx="2345478" cy="40141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44"/>
          <p:cNvSpPr txBox="1"/>
          <p:nvPr>
            <p:ph idx="11" type="ftr"/>
          </p:nvPr>
        </p:nvSpPr>
        <p:spPr>
          <a:xfrm>
            <a:off x="3434451" y="6988062"/>
            <a:ext cx="3183149" cy="40141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44"/>
          <p:cNvSpPr txBox="1"/>
          <p:nvPr>
            <p:ph idx="12" type="sldNum"/>
          </p:nvPr>
        </p:nvSpPr>
        <p:spPr>
          <a:xfrm>
            <a:off x="7203969" y="6988062"/>
            <a:ext cx="2345478" cy="40141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3" name="Shape 63"/>
        <p:cNvGrpSpPr/>
        <p:nvPr/>
      </p:nvGrpSpPr>
      <p:grpSpPr>
        <a:xfrm>
          <a:off x="0" y="0"/>
          <a:ext cx="0" cy="0"/>
          <a:chOff x="0" y="0"/>
          <a:chExt cx="0" cy="0"/>
        </a:xfrm>
      </p:grpSpPr>
      <p:sp>
        <p:nvSpPr>
          <p:cNvPr id="64" name="Google Shape;64;p45"/>
          <p:cNvSpPr txBox="1"/>
          <p:nvPr>
            <p:ph type="title"/>
          </p:nvPr>
        </p:nvSpPr>
        <p:spPr>
          <a:xfrm>
            <a:off x="794042" y="4844870"/>
            <a:ext cx="8544243" cy="1497442"/>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397"/>
              <a:buFont typeface="Calibri"/>
              <a:buNone/>
              <a:defRPr b="1" sz="4397"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45"/>
          <p:cNvSpPr txBox="1"/>
          <p:nvPr>
            <p:ph idx="1" type="body"/>
          </p:nvPr>
        </p:nvSpPr>
        <p:spPr>
          <a:xfrm>
            <a:off x="794042" y="3195590"/>
            <a:ext cx="8544243" cy="164928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40"/>
              </a:spcBef>
              <a:spcAft>
                <a:spcPts val="0"/>
              </a:spcAft>
              <a:buClr>
                <a:srgbClr val="888888"/>
              </a:buClr>
              <a:buSzPts val="2199"/>
              <a:buNone/>
              <a:defRPr sz="2199">
                <a:solidFill>
                  <a:srgbClr val="888888"/>
                </a:solidFill>
              </a:defRPr>
            </a:lvl1pPr>
            <a:lvl2pPr indent="-228600" lvl="1" marL="914400" algn="l">
              <a:lnSpc>
                <a:spcPct val="100000"/>
              </a:lnSpc>
              <a:spcBef>
                <a:spcPts val="396"/>
              </a:spcBef>
              <a:spcAft>
                <a:spcPts val="0"/>
              </a:spcAft>
              <a:buClr>
                <a:srgbClr val="888888"/>
              </a:buClr>
              <a:buSzPts val="1979"/>
              <a:buNone/>
              <a:defRPr sz="1979">
                <a:solidFill>
                  <a:srgbClr val="888888"/>
                </a:solidFill>
              </a:defRPr>
            </a:lvl2pPr>
            <a:lvl3pPr indent="-228600" lvl="2" marL="1371600" algn="l">
              <a:lnSpc>
                <a:spcPct val="100000"/>
              </a:lnSpc>
              <a:spcBef>
                <a:spcPts val="352"/>
              </a:spcBef>
              <a:spcAft>
                <a:spcPts val="0"/>
              </a:spcAft>
              <a:buClr>
                <a:srgbClr val="888888"/>
              </a:buClr>
              <a:buSzPts val="1759"/>
              <a:buNone/>
              <a:defRPr sz="1759">
                <a:solidFill>
                  <a:srgbClr val="888888"/>
                </a:solidFill>
              </a:defRPr>
            </a:lvl3pPr>
            <a:lvl4pPr indent="-228600" lvl="3" marL="1828800" algn="l">
              <a:lnSpc>
                <a:spcPct val="100000"/>
              </a:lnSpc>
              <a:spcBef>
                <a:spcPts val="308"/>
              </a:spcBef>
              <a:spcAft>
                <a:spcPts val="0"/>
              </a:spcAft>
              <a:buClr>
                <a:srgbClr val="888888"/>
              </a:buClr>
              <a:buSzPts val="1539"/>
              <a:buNone/>
              <a:defRPr sz="1539">
                <a:solidFill>
                  <a:srgbClr val="888888"/>
                </a:solidFill>
              </a:defRPr>
            </a:lvl4pPr>
            <a:lvl5pPr indent="-228600" lvl="4" marL="2286000" algn="l">
              <a:lnSpc>
                <a:spcPct val="100000"/>
              </a:lnSpc>
              <a:spcBef>
                <a:spcPts val="308"/>
              </a:spcBef>
              <a:spcAft>
                <a:spcPts val="0"/>
              </a:spcAft>
              <a:buClr>
                <a:srgbClr val="888888"/>
              </a:buClr>
              <a:buSzPts val="1539"/>
              <a:buNone/>
              <a:defRPr sz="1539">
                <a:solidFill>
                  <a:srgbClr val="888888"/>
                </a:solidFill>
              </a:defRPr>
            </a:lvl5pPr>
            <a:lvl6pPr indent="-228600" lvl="5" marL="2743200" algn="l">
              <a:lnSpc>
                <a:spcPct val="100000"/>
              </a:lnSpc>
              <a:spcBef>
                <a:spcPts val="308"/>
              </a:spcBef>
              <a:spcAft>
                <a:spcPts val="0"/>
              </a:spcAft>
              <a:buClr>
                <a:srgbClr val="888888"/>
              </a:buClr>
              <a:buSzPts val="1539"/>
              <a:buNone/>
              <a:defRPr sz="1539">
                <a:solidFill>
                  <a:srgbClr val="888888"/>
                </a:solidFill>
              </a:defRPr>
            </a:lvl6pPr>
            <a:lvl7pPr indent="-228600" lvl="6" marL="3200400" algn="l">
              <a:lnSpc>
                <a:spcPct val="100000"/>
              </a:lnSpc>
              <a:spcBef>
                <a:spcPts val="308"/>
              </a:spcBef>
              <a:spcAft>
                <a:spcPts val="0"/>
              </a:spcAft>
              <a:buClr>
                <a:srgbClr val="888888"/>
              </a:buClr>
              <a:buSzPts val="1539"/>
              <a:buNone/>
              <a:defRPr sz="1539">
                <a:solidFill>
                  <a:srgbClr val="888888"/>
                </a:solidFill>
              </a:defRPr>
            </a:lvl7pPr>
            <a:lvl8pPr indent="-228600" lvl="7" marL="3657600" algn="l">
              <a:lnSpc>
                <a:spcPct val="100000"/>
              </a:lnSpc>
              <a:spcBef>
                <a:spcPts val="308"/>
              </a:spcBef>
              <a:spcAft>
                <a:spcPts val="0"/>
              </a:spcAft>
              <a:buClr>
                <a:srgbClr val="888888"/>
              </a:buClr>
              <a:buSzPts val="1539"/>
              <a:buNone/>
              <a:defRPr sz="1539">
                <a:solidFill>
                  <a:srgbClr val="888888"/>
                </a:solidFill>
              </a:defRPr>
            </a:lvl8pPr>
            <a:lvl9pPr indent="-228600" lvl="8" marL="4114800" algn="l">
              <a:lnSpc>
                <a:spcPct val="100000"/>
              </a:lnSpc>
              <a:spcBef>
                <a:spcPts val="308"/>
              </a:spcBef>
              <a:spcAft>
                <a:spcPts val="0"/>
              </a:spcAft>
              <a:buClr>
                <a:srgbClr val="888888"/>
              </a:buClr>
              <a:buSzPts val="1539"/>
              <a:buNone/>
              <a:defRPr sz="1539">
                <a:solidFill>
                  <a:srgbClr val="888888"/>
                </a:solidFill>
              </a:defRPr>
            </a:lvl9pPr>
          </a:lstStyle>
          <a:p/>
        </p:txBody>
      </p:sp>
      <p:sp>
        <p:nvSpPr>
          <p:cNvPr id="66" name="Google Shape;66;p45"/>
          <p:cNvSpPr txBox="1"/>
          <p:nvPr>
            <p:ph idx="10" type="dt"/>
          </p:nvPr>
        </p:nvSpPr>
        <p:spPr>
          <a:xfrm>
            <a:off x="502603" y="6988062"/>
            <a:ext cx="2345478" cy="40141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5"/>
          <p:cNvSpPr txBox="1"/>
          <p:nvPr>
            <p:ph idx="11" type="ftr"/>
          </p:nvPr>
        </p:nvSpPr>
        <p:spPr>
          <a:xfrm>
            <a:off x="3434451" y="6988062"/>
            <a:ext cx="3183149" cy="40141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45"/>
          <p:cNvSpPr txBox="1"/>
          <p:nvPr>
            <p:ph idx="12" type="sldNum"/>
          </p:nvPr>
        </p:nvSpPr>
        <p:spPr>
          <a:xfrm>
            <a:off x="7203969" y="6988062"/>
            <a:ext cx="2345478" cy="40141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9" name="Shape 69"/>
        <p:cNvGrpSpPr/>
        <p:nvPr/>
      </p:nvGrpSpPr>
      <p:grpSpPr>
        <a:xfrm>
          <a:off x="0" y="0"/>
          <a:ext cx="0" cy="0"/>
          <a:chOff x="0" y="0"/>
          <a:chExt cx="0" cy="0"/>
        </a:xfrm>
      </p:grpSpPr>
      <p:sp>
        <p:nvSpPr>
          <p:cNvPr id="70" name="Google Shape;70;p46"/>
          <p:cNvSpPr txBox="1"/>
          <p:nvPr>
            <p:ph type="title"/>
          </p:nvPr>
        </p:nvSpPr>
        <p:spPr>
          <a:xfrm>
            <a:off x="502603" y="301932"/>
            <a:ext cx="9046845" cy="1256594"/>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46"/>
          <p:cNvSpPr txBox="1"/>
          <p:nvPr>
            <p:ph idx="1" type="body"/>
          </p:nvPr>
        </p:nvSpPr>
        <p:spPr>
          <a:xfrm>
            <a:off x="502603" y="1759233"/>
            <a:ext cx="4439655" cy="4975765"/>
          </a:xfrm>
          <a:prstGeom prst="rect">
            <a:avLst/>
          </a:prstGeom>
          <a:noFill/>
          <a:ln>
            <a:noFill/>
          </a:ln>
        </p:spPr>
        <p:txBody>
          <a:bodyPr anchorCtr="0" anchor="t" bIns="45700" lIns="91425" spcFirstLastPara="1" rIns="91425" wrap="square" tIns="45700">
            <a:normAutofit/>
          </a:bodyPr>
          <a:lstStyle>
            <a:lvl1pPr indent="-424053" lvl="0" marL="457200" algn="l">
              <a:lnSpc>
                <a:spcPct val="100000"/>
              </a:lnSpc>
              <a:spcBef>
                <a:spcPts val="616"/>
              </a:spcBef>
              <a:spcAft>
                <a:spcPts val="0"/>
              </a:spcAft>
              <a:buClr>
                <a:schemeClr val="dk1"/>
              </a:buClr>
              <a:buSzPts val="3078"/>
              <a:buChar char="•"/>
              <a:defRPr sz="3078"/>
            </a:lvl1pPr>
            <a:lvl2pPr indent="-396112" lvl="1" marL="914400" algn="l">
              <a:lnSpc>
                <a:spcPct val="100000"/>
              </a:lnSpc>
              <a:spcBef>
                <a:spcPts val="528"/>
              </a:spcBef>
              <a:spcAft>
                <a:spcPts val="0"/>
              </a:spcAft>
              <a:buClr>
                <a:schemeClr val="dk1"/>
              </a:buClr>
              <a:buSzPts val="2638"/>
              <a:buChar char="–"/>
              <a:defRPr sz="2638"/>
            </a:lvl2pPr>
            <a:lvl3pPr indent="-368236" lvl="2" marL="1371600" algn="l">
              <a:lnSpc>
                <a:spcPct val="100000"/>
              </a:lnSpc>
              <a:spcBef>
                <a:spcPts val="440"/>
              </a:spcBef>
              <a:spcAft>
                <a:spcPts val="0"/>
              </a:spcAft>
              <a:buClr>
                <a:schemeClr val="dk1"/>
              </a:buClr>
              <a:buSzPts val="2199"/>
              <a:buChar char="•"/>
              <a:defRPr sz="2199"/>
            </a:lvl3pPr>
            <a:lvl4pPr indent="-354266" lvl="3" marL="1828800" algn="l">
              <a:lnSpc>
                <a:spcPct val="100000"/>
              </a:lnSpc>
              <a:spcBef>
                <a:spcPts val="396"/>
              </a:spcBef>
              <a:spcAft>
                <a:spcPts val="0"/>
              </a:spcAft>
              <a:buClr>
                <a:schemeClr val="dk1"/>
              </a:buClr>
              <a:buSzPts val="1979"/>
              <a:buChar char="–"/>
              <a:defRPr sz="1979"/>
            </a:lvl4pPr>
            <a:lvl5pPr indent="-354266" lvl="4" marL="2286000" algn="l">
              <a:lnSpc>
                <a:spcPct val="100000"/>
              </a:lnSpc>
              <a:spcBef>
                <a:spcPts val="396"/>
              </a:spcBef>
              <a:spcAft>
                <a:spcPts val="0"/>
              </a:spcAft>
              <a:buClr>
                <a:schemeClr val="dk1"/>
              </a:buClr>
              <a:buSzPts val="1979"/>
              <a:buChar char="»"/>
              <a:defRPr sz="1979"/>
            </a:lvl5pPr>
            <a:lvl6pPr indent="-354266" lvl="5" marL="2743200" algn="l">
              <a:lnSpc>
                <a:spcPct val="100000"/>
              </a:lnSpc>
              <a:spcBef>
                <a:spcPts val="396"/>
              </a:spcBef>
              <a:spcAft>
                <a:spcPts val="0"/>
              </a:spcAft>
              <a:buClr>
                <a:schemeClr val="dk1"/>
              </a:buClr>
              <a:buSzPts val="1979"/>
              <a:buChar char="•"/>
              <a:defRPr sz="1979"/>
            </a:lvl6pPr>
            <a:lvl7pPr indent="-354266" lvl="6" marL="3200400" algn="l">
              <a:lnSpc>
                <a:spcPct val="100000"/>
              </a:lnSpc>
              <a:spcBef>
                <a:spcPts val="396"/>
              </a:spcBef>
              <a:spcAft>
                <a:spcPts val="0"/>
              </a:spcAft>
              <a:buClr>
                <a:schemeClr val="dk1"/>
              </a:buClr>
              <a:buSzPts val="1979"/>
              <a:buChar char="•"/>
              <a:defRPr sz="1979"/>
            </a:lvl7pPr>
            <a:lvl8pPr indent="-354266" lvl="7" marL="3657600" algn="l">
              <a:lnSpc>
                <a:spcPct val="100000"/>
              </a:lnSpc>
              <a:spcBef>
                <a:spcPts val="396"/>
              </a:spcBef>
              <a:spcAft>
                <a:spcPts val="0"/>
              </a:spcAft>
              <a:buClr>
                <a:schemeClr val="dk1"/>
              </a:buClr>
              <a:buSzPts val="1979"/>
              <a:buChar char="•"/>
              <a:defRPr sz="1979"/>
            </a:lvl8pPr>
            <a:lvl9pPr indent="-354266" lvl="8" marL="4114800" algn="l">
              <a:lnSpc>
                <a:spcPct val="100000"/>
              </a:lnSpc>
              <a:spcBef>
                <a:spcPts val="396"/>
              </a:spcBef>
              <a:spcAft>
                <a:spcPts val="0"/>
              </a:spcAft>
              <a:buClr>
                <a:schemeClr val="dk1"/>
              </a:buClr>
              <a:buSzPts val="1979"/>
              <a:buChar char="•"/>
              <a:defRPr sz="1979"/>
            </a:lvl9pPr>
          </a:lstStyle>
          <a:p/>
        </p:txBody>
      </p:sp>
      <p:sp>
        <p:nvSpPr>
          <p:cNvPr id="72" name="Google Shape;72;p46"/>
          <p:cNvSpPr txBox="1"/>
          <p:nvPr>
            <p:ph idx="2" type="body"/>
          </p:nvPr>
        </p:nvSpPr>
        <p:spPr>
          <a:xfrm>
            <a:off x="5109792" y="1759233"/>
            <a:ext cx="4439655" cy="4975765"/>
          </a:xfrm>
          <a:prstGeom prst="rect">
            <a:avLst/>
          </a:prstGeom>
          <a:noFill/>
          <a:ln>
            <a:noFill/>
          </a:ln>
        </p:spPr>
        <p:txBody>
          <a:bodyPr anchorCtr="0" anchor="t" bIns="45700" lIns="91425" spcFirstLastPara="1" rIns="91425" wrap="square" tIns="45700">
            <a:normAutofit/>
          </a:bodyPr>
          <a:lstStyle>
            <a:lvl1pPr indent="-424053" lvl="0" marL="457200" algn="l">
              <a:lnSpc>
                <a:spcPct val="100000"/>
              </a:lnSpc>
              <a:spcBef>
                <a:spcPts val="616"/>
              </a:spcBef>
              <a:spcAft>
                <a:spcPts val="0"/>
              </a:spcAft>
              <a:buClr>
                <a:schemeClr val="dk1"/>
              </a:buClr>
              <a:buSzPts val="3078"/>
              <a:buChar char="•"/>
              <a:defRPr sz="3078"/>
            </a:lvl1pPr>
            <a:lvl2pPr indent="-396112" lvl="1" marL="914400" algn="l">
              <a:lnSpc>
                <a:spcPct val="100000"/>
              </a:lnSpc>
              <a:spcBef>
                <a:spcPts val="528"/>
              </a:spcBef>
              <a:spcAft>
                <a:spcPts val="0"/>
              </a:spcAft>
              <a:buClr>
                <a:schemeClr val="dk1"/>
              </a:buClr>
              <a:buSzPts val="2638"/>
              <a:buChar char="–"/>
              <a:defRPr sz="2638"/>
            </a:lvl2pPr>
            <a:lvl3pPr indent="-368236" lvl="2" marL="1371600" algn="l">
              <a:lnSpc>
                <a:spcPct val="100000"/>
              </a:lnSpc>
              <a:spcBef>
                <a:spcPts val="440"/>
              </a:spcBef>
              <a:spcAft>
                <a:spcPts val="0"/>
              </a:spcAft>
              <a:buClr>
                <a:schemeClr val="dk1"/>
              </a:buClr>
              <a:buSzPts val="2199"/>
              <a:buChar char="•"/>
              <a:defRPr sz="2199"/>
            </a:lvl3pPr>
            <a:lvl4pPr indent="-354266" lvl="3" marL="1828800" algn="l">
              <a:lnSpc>
                <a:spcPct val="100000"/>
              </a:lnSpc>
              <a:spcBef>
                <a:spcPts val="396"/>
              </a:spcBef>
              <a:spcAft>
                <a:spcPts val="0"/>
              </a:spcAft>
              <a:buClr>
                <a:schemeClr val="dk1"/>
              </a:buClr>
              <a:buSzPts val="1979"/>
              <a:buChar char="–"/>
              <a:defRPr sz="1979"/>
            </a:lvl4pPr>
            <a:lvl5pPr indent="-354266" lvl="4" marL="2286000" algn="l">
              <a:lnSpc>
                <a:spcPct val="100000"/>
              </a:lnSpc>
              <a:spcBef>
                <a:spcPts val="396"/>
              </a:spcBef>
              <a:spcAft>
                <a:spcPts val="0"/>
              </a:spcAft>
              <a:buClr>
                <a:schemeClr val="dk1"/>
              </a:buClr>
              <a:buSzPts val="1979"/>
              <a:buChar char="»"/>
              <a:defRPr sz="1979"/>
            </a:lvl5pPr>
            <a:lvl6pPr indent="-354266" lvl="5" marL="2743200" algn="l">
              <a:lnSpc>
                <a:spcPct val="100000"/>
              </a:lnSpc>
              <a:spcBef>
                <a:spcPts val="396"/>
              </a:spcBef>
              <a:spcAft>
                <a:spcPts val="0"/>
              </a:spcAft>
              <a:buClr>
                <a:schemeClr val="dk1"/>
              </a:buClr>
              <a:buSzPts val="1979"/>
              <a:buChar char="•"/>
              <a:defRPr sz="1979"/>
            </a:lvl6pPr>
            <a:lvl7pPr indent="-354266" lvl="6" marL="3200400" algn="l">
              <a:lnSpc>
                <a:spcPct val="100000"/>
              </a:lnSpc>
              <a:spcBef>
                <a:spcPts val="396"/>
              </a:spcBef>
              <a:spcAft>
                <a:spcPts val="0"/>
              </a:spcAft>
              <a:buClr>
                <a:schemeClr val="dk1"/>
              </a:buClr>
              <a:buSzPts val="1979"/>
              <a:buChar char="•"/>
              <a:defRPr sz="1979"/>
            </a:lvl7pPr>
            <a:lvl8pPr indent="-354266" lvl="7" marL="3657600" algn="l">
              <a:lnSpc>
                <a:spcPct val="100000"/>
              </a:lnSpc>
              <a:spcBef>
                <a:spcPts val="396"/>
              </a:spcBef>
              <a:spcAft>
                <a:spcPts val="0"/>
              </a:spcAft>
              <a:buClr>
                <a:schemeClr val="dk1"/>
              </a:buClr>
              <a:buSzPts val="1979"/>
              <a:buChar char="•"/>
              <a:defRPr sz="1979"/>
            </a:lvl8pPr>
            <a:lvl9pPr indent="-354266" lvl="8" marL="4114800" algn="l">
              <a:lnSpc>
                <a:spcPct val="100000"/>
              </a:lnSpc>
              <a:spcBef>
                <a:spcPts val="396"/>
              </a:spcBef>
              <a:spcAft>
                <a:spcPts val="0"/>
              </a:spcAft>
              <a:buClr>
                <a:schemeClr val="dk1"/>
              </a:buClr>
              <a:buSzPts val="1979"/>
              <a:buChar char="•"/>
              <a:defRPr sz="1979"/>
            </a:lvl9pPr>
          </a:lstStyle>
          <a:p/>
        </p:txBody>
      </p:sp>
      <p:sp>
        <p:nvSpPr>
          <p:cNvPr id="73" name="Google Shape;73;p46"/>
          <p:cNvSpPr txBox="1"/>
          <p:nvPr>
            <p:ph idx="10" type="dt"/>
          </p:nvPr>
        </p:nvSpPr>
        <p:spPr>
          <a:xfrm>
            <a:off x="502603" y="6988062"/>
            <a:ext cx="2345478" cy="40141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46"/>
          <p:cNvSpPr txBox="1"/>
          <p:nvPr>
            <p:ph idx="11" type="ftr"/>
          </p:nvPr>
        </p:nvSpPr>
        <p:spPr>
          <a:xfrm>
            <a:off x="3434451" y="6988062"/>
            <a:ext cx="3183149" cy="40141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46"/>
          <p:cNvSpPr txBox="1"/>
          <p:nvPr>
            <p:ph idx="12" type="sldNum"/>
          </p:nvPr>
        </p:nvSpPr>
        <p:spPr>
          <a:xfrm>
            <a:off x="7203969" y="6988062"/>
            <a:ext cx="2345478" cy="40141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11" Type="http://schemas.openxmlformats.org/officeDocument/2006/relationships/slideLayout" Target="../slideLayouts/slideLayout15.xml"/><Relationship Id="rId10" Type="http://schemas.openxmlformats.org/officeDocument/2006/relationships/slideLayout" Target="../slideLayouts/slideLayout14.xml"/><Relationship Id="rId12" Type="http://schemas.openxmlformats.org/officeDocument/2006/relationships/theme" Target="../theme/theme3.xml"/><Relationship Id="rId9" Type="http://schemas.openxmlformats.org/officeDocument/2006/relationships/slideLayout" Target="../slideLayouts/slideLayout13.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slideLayout" Target="../slideLayouts/slideLayout11.xml"/><Relationship Id="rId8"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5"/>
          <p:cNvSpPr txBox="1"/>
          <p:nvPr>
            <p:ph type="title"/>
          </p:nvPr>
        </p:nvSpPr>
        <p:spPr>
          <a:xfrm>
            <a:off x="1381085" y="1263960"/>
            <a:ext cx="17341928" cy="2780029"/>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1" i="0" sz="9200" u="none" cap="none" strike="noStrike">
                <a:solidFill>
                  <a:srgbClr val="42210B"/>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35"/>
          <p:cNvSpPr txBox="1"/>
          <p:nvPr>
            <p:ph idx="1" type="body"/>
          </p:nvPr>
        </p:nvSpPr>
        <p:spPr>
          <a:xfrm>
            <a:off x="741749" y="5602804"/>
            <a:ext cx="18620601" cy="4744084"/>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2150" u="none" cap="none" strike="noStrike">
                <a:solidFill>
                  <a:schemeClr val="dk1"/>
                </a:solidFill>
                <a:latin typeface="Garamond"/>
                <a:ea typeface="Garamond"/>
                <a:cs typeface="Garamond"/>
                <a:sym typeface="Garamond"/>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12" name="Google Shape;12;p35"/>
          <p:cNvSpPr txBox="1"/>
          <p:nvPr>
            <p:ph idx="11" type="ftr"/>
          </p:nvPr>
        </p:nvSpPr>
        <p:spPr>
          <a:xfrm>
            <a:off x="6835394" y="10517695"/>
            <a:ext cx="6433311" cy="565467"/>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35"/>
          <p:cNvSpPr txBox="1"/>
          <p:nvPr>
            <p:ph idx="10" type="dt"/>
          </p:nvPr>
        </p:nvSpPr>
        <p:spPr>
          <a:xfrm>
            <a:off x="1005205" y="10517695"/>
            <a:ext cx="4623943" cy="565467"/>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35"/>
          <p:cNvSpPr txBox="1"/>
          <p:nvPr>
            <p:ph idx="12" type="sldNum"/>
          </p:nvPr>
        </p:nvSpPr>
        <p:spPr>
          <a:xfrm>
            <a:off x="14474952" y="10517695"/>
            <a:ext cx="4623943" cy="565467"/>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 name="Shape 41"/>
        <p:cNvGrpSpPr/>
        <p:nvPr/>
      </p:nvGrpSpPr>
      <p:grpSpPr>
        <a:xfrm>
          <a:off x="0" y="0"/>
          <a:ext cx="0" cy="0"/>
          <a:chOff x="0" y="0"/>
          <a:chExt cx="0" cy="0"/>
        </a:xfrm>
      </p:grpSpPr>
      <p:sp>
        <p:nvSpPr>
          <p:cNvPr id="42" name="Google Shape;42;p39"/>
          <p:cNvSpPr txBox="1"/>
          <p:nvPr>
            <p:ph type="title"/>
          </p:nvPr>
        </p:nvSpPr>
        <p:spPr>
          <a:xfrm>
            <a:off x="502603" y="301932"/>
            <a:ext cx="9046845" cy="1256594"/>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837"/>
              <a:buFont typeface="Calibri"/>
              <a:buNone/>
              <a:defRPr b="0" i="0" sz="4837"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3" name="Google Shape;43;p39"/>
          <p:cNvSpPr txBox="1"/>
          <p:nvPr>
            <p:ph idx="1" type="body"/>
          </p:nvPr>
        </p:nvSpPr>
        <p:spPr>
          <a:xfrm>
            <a:off x="502603" y="1759233"/>
            <a:ext cx="9046845" cy="4975765"/>
          </a:xfrm>
          <a:prstGeom prst="rect">
            <a:avLst/>
          </a:prstGeom>
          <a:noFill/>
          <a:ln>
            <a:noFill/>
          </a:ln>
        </p:spPr>
        <p:txBody>
          <a:bodyPr anchorCtr="0" anchor="t" bIns="45700" lIns="91425" spcFirstLastPara="1" rIns="91425" wrap="square" tIns="45700">
            <a:normAutofit/>
          </a:bodyPr>
          <a:lstStyle>
            <a:lvl1pPr indent="-451993" lvl="0" marL="457200" marR="0" rtl="0" algn="l">
              <a:lnSpc>
                <a:spcPct val="100000"/>
              </a:lnSpc>
              <a:spcBef>
                <a:spcPts val="704"/>
              </a:spcBef>
              <a:spcAft>
                <a:spcPts val="0"/>
              </a:spcAft>
              <a:buClr>
                <a:schemeClr val="dk1"/>
              </a:buClr>
              <a:buSzPts val="3518"/>
              <a:buFont typeface="Arial"/>
              <a:buChar char="•"/>
              <a:defRPr b="0" i="0" sz="3518" u="none" cap="none" strike="noStrike">
                <a:solidFill>
                  <a:schemeClr val="dk1"/>
                </a:solidFill>
                <a:latin typeface="Calibri"/>
                <a:ea typeface="Calibri"/>
                <a:cs typeface="Calibri"/>
                <a:sym typeface="Calibri"/>
              </a:defRPr>
            </a:lvl1pPr>
            <a:lvl2pPr indent="-424053" lvl="1" marL="914400" marR="0" rtl="0" algn="l">
              <a:lnSpc>
                <a:spcPct val="100000"/>
              </a:lnSpc>
              <a:spcBef>
                <a:spcPts val="616"/>
              </a:spcBef>
              <a:spcAft>
                <a:spcPts val="0"/>
              </a:spcAft>
              <a:buClr>
                <a:schemeClr val="dk1"/>
              </a:buClr>
              <a:buSzPts val="3078"/>
              <a:buFont typeface="Arial"/>
              <a:buChar char="–"/>
              <a:defRPr b="0" i="0" sz="3078" u="none" cap="none" strike="noStrike">
                <a:solidFill>
                  <a:schemeClr val="dk1"/>
                </a:solidFill>
                <a:latin typeface="Calibri"/>
                <a:ea typeface="Calibri"/>
                <a:cs typeface="Calibri"/>
                <a:sym typeface="Calibri"/>
              </a:defRPr>
            </a:lvl2pPr>
            <a:lvl3pPr indent="-396113" lvl="2" marL="1371600" marR="0" rtl="0" algn="l">
              <a:lnSpc>
                <a:spcPct val="100000"/>
              </a:lnSpc>
              <a:spcBef>
                <a:spcPts val="528"/>
              </a:spcBef>
              <a:spcAft>
                <a:spcPts val="0"/>
              </a:spcAft>
              <a:buClr>
                <a:schemeClr val="dk1"/>
              </a:buClr>
              <a:buSzPts val="2638"/>
              <a:buFont typeface="Arial"/>
              <a:buChar char="•"/>
              <a:defRPr b="0" i="0" sz="2638" u="none" cap="none" strike="noStrike">
                <a:solidFill>
                  <a:schemeClr val="dk1"/>
                </a:solidFill>
                <a:latin typeface="Calibri"/>
                <a:ea typeface="Calibri"/>
                <a:cs typeface="Calibri"/>
                <a:sym typeface="Calibri"/>
              </a:defRPr>
            </a:lvl3pPr>
            <a:lvl4pPr indent="-368236" lvl="3" marL="1828800" marR="0" rtl="0" algn="l">
              <a:lnSpc>
                <a:spcPct val="100000"/>
              </a:lnSpc>
              <a:spcBef>
                <a:spcPts val="440"/>
              </a:spcBef>
              <a:spcAft>
                <a:spcPts val="0"/>
              </a:spcAft>
              <a:buClr>
                <a:schemeClr val="dk1"/>
              </a:buClr>
              <a:buSzPts val="2199"/>
              <a:buFont typeface="Arial"/>
              <a:buChar char="–"/>
              <a:defRPr b="0" i="0" sz="2199" u="none" cap="none" strike="noStrike">
                <a:solidFill>
                  <a:schemeClr val="dk1"/>
                </a:solidFill>
                <a:latin typeface="Calibri"/>
                <a:ea typeface="Calibri"/>
                <a:cs typeface="Calibri"/>
                <a:sym typeface="Calibri"/>
              </a:defRPr>
            </a:lvl4pPr>
            <a:lvl5pPr indent="-368236" lvl="4" marL="2286000" marR="0" rtl="0" algn="l">
              <a:lnSpc>
                <a:spcPct val="100000"/>
              </a:lnSpc>
              <a:spcBef>
                <a:spcPts val="440"/>
              </a:spcBef>
              <a:spcAft>
                <a:spcPts val="0"/>
              </a:spcAft>
              <a:buClr>
                <a:schemeClr val="dk1"/>
              </a:buClr>
              <a:buSzPts val="2199"/>
              <a:buFont typeface="Arial"/>
              <a:buChar char="»"/>
              <a:defRPr b="0" i="0" sz="2199" u="none" cap="none" strike="noStrike">
                <a:solidFill>
                  <a:schemeClr val="dk1"/>
                </a:solidFill>
                <a:latin typeface="Calibri"/>
                <a:ea typeface="Calibri"/>
                <a:cs typeface="Calibri"/>
                <a:sym typeface="Calibri"/>
              </a:defRPr>
            </a:lvl5pPr>
            <a:lvl6pPr indent="-368236" lvl="5" marL="2743200" marR="0" rtl="0" algn="l">
              <a:lnSpc>
                <a:spcPct val="100000"/>
              </a:lnSpc>
              <a:spcBef>
                <a:spcPts val="440"/>
              </a:spcBef>
              <a:spcAft>
                <a:spcPts val="0"/>
              </a:spcAft>
              <a:buClr>
                <a:schemeClr val="dk1"/>
              </a:buClr>
              <a:buSzPts val="2199"/>
              <a:buFont typeface="Arial"/>
              <a:buChar char="•"/>
              <a:defRPr b="0" i="0" sz="2199" u="none" cap="none" strike="noStrike">
                <a:solidFill>
                  <a:schemeClr val="dk1"/>
                </a:solidFill>
                <a:latin typeface="Calibri"/>
                <a:ea typeface="Calibri"/>
                <a:cs typeface="Calibri"/>
                <a:sym typeface="Calibri"/>
              </a:defRPr>
            </a:lvl6pPr>
            <a:lvl7pPr indent="-368236" lvl="6" marL="3200400" marR="0" rtl="0" algn="l">
              <a:lnSpc>
                <a:spcPct val="100000"/>
              </a:lnSpc>
              <a:spcBef>
                <a:spcPts val="440"/>
              </a:spcBef>
              <a:spcAft>
                <a:spcPts val="0"/>
              </a:spcAft>
              <a:buClr>
                <a:schemeClr val="dk1"/>
              </a:buClr>
              <a:buSzPts val="2199"/>
              <a:buFont typeface="Arial"/>
              <a:buChar char="•"/>
              <a:defRPr b="0" i="0" sz="2199" u="none" cap="none" strike="noStrike">
                <a:solidFill>
                  <a:schemeClr val="dk1"/>
                </a:solidFill>
                <a:latin typeface="Calibri"/>
                <a:ea typeface="Calibri"/>
                <a:cs typeface="Calibri"/>
                <a:sym typeface="Calibri"/>
              </a:defRPr>
            </a:lvl7pPr>
            <a:lvl8pPr indent="-368236" lvl="7" marL="3657600" marR="0" rtl="0" algn="l">
              <a:lnSpc>
                <a:spcPct val="100000"/>
              </a:lnSpc>
              <a:spcBef>
                <a:spcPts val="440"/>
              </a:spcBef>
              <a:spcAft>
                <a:spcPts val="0"/>
              </a:spcAft>
              <a:buClr>
                <a:schemeClr val="dk1"/>
              </a:buClr>
              <a:buSzPts val="2199"/>
              <a:buFont typeface="Arial"/>
              <a:buChar char="•"/>
              <a:defRPr b="0" i="0" sz="2199" u="none" cap="none" strike="noStrike">
                <a:solidFill>
                  <a:schemeClr val="dk1"/>
                </a:solidFill>
                <a:latin typeface="Calibri"/>
                <a:ea typeface="Calibri"/>
                <a:cs typeface="Calibri"/>
                <a:sym typeface="Calibri"/>
              </a:defRPr>
            </a:lvl8pPr>
            <a:lvl9pPr indent="-368236" lvl="8" marL="4114800" marR="0" rtl="0" algn="l">
              <a:lnSpc>
                <a:spcPct val="100000"/>
              </a:lnSpc>
              <a:spcBef>
                <a:spcPts val="440"/>
              </a:spcBef>
              <a:spcAft>
                <a:spcPts val="0"/>
              </a:spcAft>
              <a:buClr>
                <a:schemeClr val="dk1"/>
              </a:buClr>
              <a:buSzPts val="2199"/>
              <a:buFont typeface="Arial"/>
              <a:buChar char="•"/>
              <a:defRPr b="0" i="0" sz="2199" u="none" cap="none" strike="noStrike">
                <a:solidFill>
                  <a:schemeClr val="dk1"/>
                </a:solidFill>
                <a:latin typeface="Calibri"/>
                <a:ea typeface="Calibri"/>
                <a:cs typeface="Calibri"/>
                <a:sym typeface="Calibri"/>
              </a:defRPr>
            </a:lvl9pPr>
          </a:lstStyle>
          <a:p/>
        </p:txBody>
      </p:sp>
      <p:sp>
        <p:nvSpPr>
          <p:cNvPr id="44" name="Google Shape;44;p39"/>
          <p:cNvSpPr txBox="1"/>
          <p:nvPr>
            <p:ph idx="10" type="dt"/>
          </p:nvPr>
        </p:nvSpPr>
        <p:spPr>
          <a:xfrm>
            <a:off x="502603" y="6988062"/>
            <a:ext cx="2345478" cy="401412"/>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319"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5" name="Google Shape;45;p39"/>
          <p:cNvSpPr txBox="1"/>
          <p:nvPr>
            <p:ph idx="11" type="ftr"/>
          </p:nvPr>
        </p:nvSpPr>
        <p:spPr>
          <a:xfrm>
            <a:off x="3434451" y="6988062"/>
            <a:ext cx="3183149" cy="401412"/>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319"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6" name="Google Shape;46;p39"/>
          <p:cNvSpPr txBox="1"/>
          <p:nvPr>
            <p:ph idx="12" type="sldNum"/>
          </p:nvPr>
        </p:nvSpPr>
        <p:spPr>
          <a:xfrm>
            <a:off x="7203969" y="6988062"/>
            <a:ext cx="2345478" cy="401412"/>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19"/>
              <a:buFont typeface="Arial"/>
              <a:buNone/>
              <a:defRPr b="0" i="0" sz="1319"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5.png"/><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5.pn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5.pn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5.png"/><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5.png"/><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5.pn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5.pn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5.pn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5.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5.pn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5.png"/><Relationship Id="rId4" Type="http://schemas.openxmlformats.org/officeDocument/2006/relationships/image" Target="../media/image20.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1.jp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6.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9.jp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mt="50000"/>
          </a:blip>
          <a:stretch>
            <a:fillRect/>
          </a:stretch>
        </a:blipFill>
      </p:bgPr>
    </p:bg>
    <p:spTree>
      <p:nvGrpSpPr>
        <p:cNvPr id="119" name="Shape 119"/>
        <p:cNvGrpSpPr/>
        <p:nvPr/>
      </p:nvGrpSpPr>
      <p:grpSpPr>
        <a:xfrm>
          <a:off x="0" y="0"/>
          <a:ext cx="0" cy="0"/>
          <a:chOff x="0" y="0"/>
          <a:chExt cx="0" cy="0"/>
        </a:xfrm>
      </p:grpSpPr>
      <p:sp>
        <p:nvSpPr>
          <p:cNvPr id="120" name="Google Shape;120;p1"/>
          <p:cNvSpPr/>
          <p:nvPr/>
        </p:nvSpPr>
        <p:spPr>
          <a:xfrm>
            <a:off x="10470" y="4586247"/>
            <a:ext cx="785495" cy="5948045"/>
          </a:xfrm>
          <a:custGeom>
            <a:rect b="b" l="l" r="r" t="t"/>
            <a:pathLst>
              <a:path extrusionOk="0" h="5948045" w="785495">
                <a:moveTo>
                  <a:pt x="0" y="5947462"/>
                </a:moveTo>
                <a:lnTo>
                  <a:pt x="785316" y="5947462"/>
                </a:lnTo>
                <a:lnTo>
                  <a:pt x="785316" y="0"/>
                </a:lnTo>
                <a:lnTo>
                  <a:pt x="0" y="0"/>
                </a:lnTo>
                <a:lnTo>
                  <a:pt x="0" y="5947462"/>
                </a:lnTo>
                <a:close/>
              </a:path>
            </a:pathLst>
          </a:custGeom>
          <a:solidFill>
            <a:srgbClr val="F8BAB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1" name="Google Shape;121;p1"/>
          <p:cNvSpPr txBox="1"/>
          <p:nvPr>
            <p:ph type="title"/>
          </p:nvPr>
        </p:nvSpPr>
        <p:spPr>
          <a:xfrm>
            <a:off x="253922" y="2301875"/>
            <a:ext cx="17341928" cy="1231106"/>
          </a:xfrm>
          <a:prstGeom prst="rect">
            <a:avLst/>
          </a:prstGeom>
          <a:noFill/>
          <a:ln>
            <a:noFill/>
          </a:ln>
        </p:spPr>
        <p:txBody>
          <a:bodyPr anchorCtr="0" anchor="t" bIns="0" lIns="0" spcFirstLastPara="1" rIns="0" wrap="square" tIns="0">
            <a:spAutoFit/>
          </a:bodyPr>
          <a:lstStyle/>
          <a:p>
            <a:pPr indent="0" lvl="0" marL="12700" rtl="0" algn="l">
              <a:lnSpc>
                <a:spcPct val="100000"/>
              </a:lnSpc>
              <a:spcBef>
                <a:spcPts val="0"/>
              </a:spcBef>
              <a:spcAft>
                <a:spcPts val="0"/>
              </a:spcAft>
              <a:buSzPts val="1400"/>
              <a:buNone/>
            </a:pPr>
            <a:r>
              <a:rPr lang="en-US" sz="8000"/>
              <a:t>INDIA - UAE BUSINESS COUNCIL</a:t>
            </a:r>
            <a:endParaRPr sz="5400">
              <a:latin typeface="Open Sans"/>
              <a:ea typeface="Open Sans"/>
              <a:cs typeface="Open Sans"/>
              <a:sym typeface="Open Sans"/>
            </a:endParaRPr>
          </a:p>
        </p:txBody>
      </p:sp>
      <p:sp>
        <p:nvSpPr>
          <p:cNvPr id="122" name="Google Shape;122;p1"/>
          <p:cNvSpPr txBox="1"/>
          <p:nvPr/>
        </p:nvSpPr>
        <p:spPr>
          <a:xfrm>
            <a:off x="10052050" y="8110663"/>
            <a:ext cx="9341485" cy="1428083"/>
          </a:xfrm>
          <a:prstGeom prst="rect">
            <a:avLst/>
          </a:prstGeom>
          <a:noFill/>
          <a:ln>
            <a:noFill/>
          </a:ln>
        </p:spPr>
        <p:txBody>
          <a:bodyPr anchorCtr="0" anchor="t" bIns="0" lIns="0" spcFirstLastPara="1" rIns="0" wrap="square" tIns="0">
            <a:spAutoFit/>
          </a:bodyPr>
          <a:lstStyle/>
          <a:p>
            <a:pPr indent="0" lvl="0" marL="12700" marR="5080" rtl="0" algn="l">
              <a:lnSpc>
                <a:spcPct val="116399"/>
              </a:lnSpc>
              <a:spcBef>
                <a:spcPts val="0"/>
              </a:spcBef>
              <a:spcAft>
                <a:spcPts val="0"/>
              </a:spcAft>
              <a:buClr>
                <a:srgbClr val="000000"/>
              </a:buClr>
              <a:buSzPts val="4500"/>
              <a:buFont typeface="Arial"/>
              <a:buNone/>
            </a:pPr>
            <a:r>
              <a:rPr b="1" i="0" lang="en-US" sz="4000" u="none" cap="none" strike="noStrike">
                <a:solidFill>
                  <a:schemeClr val="dk1"/>
                </a:solidFill>
                <a:latin typeface="Garamond"/>
                <a:ea typeface="Garamond"/>
                <a:cs typeface="Garamond"/>
                <a:sym typeface="Garamond"/>
              </a:rPr>
              <a:t>WOMEN´S INDIAN	CHAMBER OF COMMERCE AND INDUSTRY</a:t>
            </a:r>
            <a:endParaRPr b="0" i="0" sz="4000" u="none" cap="none" strike="noStrike">
              <a:solidFill>
                <a:schemeClr val="dk1"/>
              </a:solidFill>
              <a:latin typeface="Garamond"/>
              <a:ea typeface="Garamond"/>
              <a:cs typeface="Garamond"/>
              <a:sym typeface="Garamond"/>
            </a:endParaRPr>
          </a:p>
        </p:txBody>
      </p:sp>
      <p:sp>
        <p:nvSpPr>
          <p:cNvPr id="123" name="Google Shape;123;p1"/>
          <p:cNvSpPr/>
          <p:nvPr/>
        </p:nvSpPr>
        <p:spPr>
          <a:xfrm>
            <a:off x="15868995" y="8171967"/>
            <a:ext cx="19685" cy="60325"/>
          </a:xfrm>
          <a:custGeom>
            <a:rect b="b" l="l" r="r" t="t"/>
            <a:pathLst>
              <a:path extrusionOk="0" h="60325" w="19684">
                <a:moveTo>
                  <a:pt x="7989" y="0"/>
                </a:moveTo>
                <a:lnTo>
                  <a:pt x="7521" y="11745"/>
                </a:lnTo>
                <a:lnTo>
                  <a:pt x="4274" y="22646"/>
                </a:lnTo>
                <a:lnTo>
                  <a:pt x="0" y="26418"/>
                </a:lnTo>
                <a:lnTo>
                  <a:pt x="4936" y="38208"/>
                </a:lnTo>
                <a:lnTo>
                  <a:pt x="10735" y="49513"/>
                </a:lnTo>
                <a:lnTo>
                  <a:pt x="18175" y="59914"/>
                </a:lnTo>
                <a:lnTo>
                  <a:pt x="19128" y="49953"/>
                </a:lnTo>
                <a:lnTo>
                  <a:pt x="17487" y="39484"/>
                </a:lnTo>
                <a:lnTo>
                  <a:pt x="18067" y="23230"/>
                </a:lnTo>
                <a:lnTo>
                  <a:pt x="15543" y="11359"/>
                </a:lnTo>
                <a:lnTo>
                  <a:pt x="10176" y="2408"/>
                </a:lnTo>
                <a:lnTo>
                  <a:pt x="7989" y="0"/>
                </a:lnTo>
                <a:close/>
              </a:path>
            </a:pathLst>
          </a:custGeom>
          <a:solidFill>
            <a:srgbClr val="F599A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4" name="Google Shape;124;p1"/>
          <p:cNvSpPr/>
          <p:nvPr/>
        </p:nvSpPr>
        <p:spPr>
          <a:xfrm>
            <a:off x="15886583" y="8202214"/>
            <a:ext cx="14604" cy="31115"/>
          </a:xfrm>
          <a:custGeom>
            <a:rect b="b" l="l" r="r" t="t"/>
            <a:pathLst>
              <a:path extrusionOk="0" h="31115" w="14605">
                <a:moveTo>
                  <a:pt x="2526" y="0"/>
                </a:moveTo>
                <a:lnTo>
                  <a:pt x="0" y="10448"/>
                </a:lnTo>
                <a:lnTo>
                  <a:pt x="1956" y="21067"/>
                </a:lnTo>
                <a:lnTo>
                  <a:pt x="1385" y="30564"/>
                </a:lnTo>
                <a:lnTo>
                  <a:pt x="13992" y="18805"/>
                </a:lnTo>
                <a:lnTo>
                  <a:pt x="13029" y="10795"/>
                </a:lnTo>
                <a:lnTo>
                  <a:pt x="9866" y="4125"/>
                </a:lnTo>
                <a:lnTo>
                  <a:pt x="2526" y="0"/>
                </a:lnTo>
                <a:close/>
              </a:path>
            </a:pathLst>
          </a:custGeom>
          <a:solidFill>
            <a:srgbClr val="A0716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5" name="Google Shape;125;p1"/>
          <p:cNvSpPr txBox="1"/>
          <p:nvPr/>
        </p:nvSpPr>
        <p:spPr>
          <a:xfrm>
            <a:off x="10128250" y="10015394"/>
            <a:ext cx="4800600" cy="571247"/>
          </a:xfrm>
          <a:prstGeom prst="rect">
            <a:avLst/>
          </a:prstGeom>
          <a:noFill/>
          <a:ln>
            <a:noFill/>
          </a:ln>
        </p:spPr>
        <p:txBody>
          <a:bodyPr anchorCtr="0" anchor="t" bIns="0" lIns="0" spcFirstLastPara="1" rIns="0" wrap="square" tIns="0">
            <a:spAutoFit/>
          </a:bodyPr>
          <a:lstStyle/>
          <a:p>
            <a:pPr indent="0" lvl="0" marL="12700" marR="5080" rtl="0" algn="l">
              <a:lnSpc>
                <a:spcPct val="116399"/>
              </a:lnSpc>
              <a:spcBef>
                <a:spcPts val="0"/>
              </a:spcBef>
              <a:spcAft>
                <a:spcPts val="0"/>
              </a:spcAft>
              <a:buClr>
                <a:srgbClr val="000000"/>
              </a:buClr>
              <a:buSzPts val="4500"/>
              <a:buFont typeface="Arial"/>
              <a:buNone/>
            </a:pPr>
            <a:r>
              <a:rPr b="1" i="0" lang="en-US" sz="3200" u="none" cap="none" strike="noStrike">
                <a:solidFill>
                  <a:schemeClr val="dk1"/>
                </a:solidFill>
                <a:latin typeface="Garamond"/>
                <a:ea typeface="Garamond"/>
                <a:cs typeface="Garamond"/>
                <a:sym typeface="Garamond"/>
              </a:rPr>
              <a:t>www.wicci.in</a:t>
            </a:r>
            <a:endParaRPr b="0" i="0" sz="3200" u="none" cap="none" strike="noStrike">
              <a:solidFill>
                <a:schemeClr val="dk1"/>
              </a:solidFill>
              <a:latin typeface="Garamond"/>
              <a:ea typeface="Garamond"/>
              <a:cs typeface="Garamond"/>
              <a:sym typeface="Garamond"/>
            </a:endParaRPr>
          </a:p>
        </p:txBody>
      </p:sp>
      <p:pic>
        <p:nvPicPr>
          <p:cNvPr id="126" name="Google Shape;126;p1"/>
          <p:cNvPicPr preferRelativeResize="0"/>
          <p:nvPr/>
        </p:nvPicPr>
        <p:blipFill rotWithShape="1">
          <a:blip r:embed="rId4">
            <a:alphaModFix/>
          </a:blip>
          <a:srcRect b="0" l="0" r="0" t="0"/>
          <a:stretch/>
        </p:blipFill>
        <p:spPr>
          <a:xfrm>
            <a:off x="-261913" y="-888690"/>
            <a:ext cx="5284763" cy="3800165"/>
          </a:xfrm>
          <a:prstGeom prst="rect">
            <a:avLst/>
          </a:prstGeom>
          <a:noFill/>
          <a:ln>
            <a:noFill/>
          </a:ln>
        </p:spPr>
      </p:pic>
      <p:sp>
        <p:nvSpPr>
          <p:cNvPr id="127" name="Google Shape;127;p1"/>
          <p:cNvSpPr txBox="1"/>
          <p:nvPr>
            <p:ph idx="12" type="sldNum"/>
          </p:nvPr>
        </p:nvSpPr>
        <p:spPr>
          <a:xfrm>
            <a:off x="14474952" y="10517695"/>
            <a:ext cx="4623943" cy="565467"/>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sp>
        <p:nvSpPr>
          <p:cNvPr id="128" name="Google Shape;128;p1"/>
          <p:cNvSpPr/>
          <p:nvPr/>
        </p:nvSpPr>
        <p:spPr>
          <a:xfrm rot="-398157">
            <a:off x="3536509" y="4871401"/>
            <a:ext cx="4617269" cy="3805142"/>
          </a:xfrm>
          <a:prstGeom prst="heart">
            <a:avLst/>
          </a:prstGeom>
          <a:solidFill>
            <a:srgbClr val="CC0099"/>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t/>
            </a:r>
            <a:endParaRPr b="1" i="0" sz="4400" u="none" cap="none" strike="noStrike">
              <a:solidFill>
                <a:srgbClr val="FFFF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4400"/>
              <a:buFont typeface="Arial"/>
              <a:buNone/>
            </a:pPr>
            <a:r>
              <a:rPr b="1" i="0" lang="en-US" sz="4400" u="none" cap="none" strike="noStrike">
                <a:solidFill>
                  <a:srgbClr val="FFFF00"/>
                </a:solidFill>
                <a:latin typeface="Calibri"/>
                <a:ea typeface="Calibri"/>
                <a:cs typeface="Calibri"/>
                <a:sym typeface="Calibri"/>
              </a:rPr>
              <a:t>KICK OFF: 14</a:t>
            </a:r>
            <a:r>
              <a:rPr b="1" baseline="30000" i="0" lang="en-US" sz="4400" u="none" cap="none" strike="noStrike">
                <a:solidFill>
                  <a:srgbClr val="FFFF00"/>
                </a:solidFill>
                <a:latin typeface="Calibri"/>
                <a:ea typeface="Calibri"/>
                <a:cs typeface="Calibri"/>
                <a:sym typeface="Calibri"/>
              </a:rPr>
              <a:t>th</a:t>
            </a:r>
            <a:r>
              <a:rPr b="1" i="0" lang="en-US" sz="4400" u="none" cap="none" strike="noStrike">
                <a:solidFill>
                  <a:srgbClr val="FFFF00"/>
                </a:solidFill>
                <a:latin typeface="Calibri"/>
                <a:ea typeface="Calibri"/>
                <a:cs typeface="Calibri"/>
                <a:sym typeface="Calibri"/>
              </a:rPr>
              <a:t> March 2023</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8" name="Shape 228"/>
        <p:cNvGrpSpPr/>
        <p:nvPr/>
      </p:nvGrpSpPr>
      <p:grpSpPr>
        <a:xfrm>
          <a:off x="0" y="0"/>
          <a:ext cx="0" cy="0"/>
          <a:chOff x="0" y="0"/>
          <a:chExt cx="0" cy="0"/>
        </a:xfrm>
      </p:grpSpPr>
      <p:sp>
        <p:nvSpPr>
          <p:cNvPr id="229" name="Google Shape;229;p13"/>
          <p:cNvSpPr/>
          <p:nvPr/>
        </p:nvSpPr>
        <p:spPr>
          <a:xfrm>
            <a:off x="0" y="0"/>
            <a:ext cx="18170769" cy="1130935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Drawings on colourful paper" id="230" name="Google Shape;230;p13"/>
          <p:cNvPicPr preferRelativeResize="0"/>
          <p:nvPr/>
        </p:nvPicPr>
        <p:blipFill rotWithShape="1">
          <a:blip r:embed="rId3">
            <a:alphaModFix/>
          </a:blip>
          <a:srcRect b="0" l="13122" r="2511" t="0"/>
          <a:stretch/>
        </p:blipFill>
        <p:spPr>
          <a:xfrm>
            <a:off x="20" y="10"/>
            <a:ext cx="14293995" cy="11309340"/>
          </a:xfrm>
          <a:prstGeom prst="rect">
            <a:avLst/>
          </a:prstGeom>
          <a:noFill/>
          <a:ln>
            <a:noFill/>
          </a:ln>
        </p:spPr>
      </p:pic>
      <p:sp>
        <p:nvSpPr>
          <p:cNvPr id="231" name="Google Shape;231;p13"/>
          <p:cNvSpPr/>
          <p:nvPr/>
        </p:nvSpPr>
        <p:spPr>
          <a:xfrm flipH="1">
            <a:off x="6120359" y="0"/>
            <a:ext cx="8721056" cy="11309350"/>
          </a:xfrm>
          <a:prstGeom prst="rect">
            <a:avLst/>
          </a:prstGeom>
          <a:gradFill>
            <a:gsLst>
              <a:gs pos="0">
                <a:srgbClr val="FFFFFF">
                  <a:alpha val="0"/>
                </a:srgbClr>
              </a:gs>
              <a:gs pos="19000">
                <a:srgbClr val="FFFFFF">
                  <a:alpha val="36862"/>
                </a:srgbClr>
              </a:gs>
              <a:gs pos="35000">
                <a:srgbClr val="FFFFFF">
                  <a:alpha val="76078"/>
                </a:srgbClr>
              </a:gs>
              <a:gs pos="48000">
                <a:schemeClr val="lt1"/>
              </a:gs>
              <a:gs pos="100000">
                <a:schemeClr val="lt1"/>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2" name="Google Shape;232;p13"/>
          <p:cNvSpPr txBox="1"/>
          <p:nvPr/>
        </p:nvSpPr>
        <p:spPr>
          <a:xfrm>
            <a:off x="14670757" y="1743708"/>
            <a:ext cx="5070903" cy="5283855"/>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000000"/>
              </a:buClr>
              <a:buSzPts val="7900"/>
              <a:buFont typeface="Arial"/>
              <a:buNone/>
            </a:pPr>
            <a:r>
              <a:rPr b="0" i="0" lang="en-US" sz="7200" u="none" cap="none" strike="noStrike">
                <a:solidFill>
                  <a:schemeClr val="dk1"/>
                </a:solidFill>
                <a:latin typeface="Calibri"/>
                <a:ea typeface="Calibri"/>
                <a:cs typeface="Calibri"/>
                <a:sym typeface="Calibri"/>
              </a:rPr>
              <a:t>Member Profiles</a:t>
            </a:r>
            <a:endParaRPr b="0" i="0" sz="7200" u="none" cap="none" strike="noStrike">
              <a:solidFill>
                <a:srgbClr val="000000"/>
              </a:solidFill>
              <a:latin typeface="Arial"/>
              <a:ea typeface="Arial"/>
              <a:cs typeface="Arial"/>
              <a:sym typeface="Arial"/>
            </a:endParaRPr>
          </a:p>
        </p:txBody>
      </p:sp>
      <p:sp>
        <p:nvSpPr>
          <p:cNvPr id="233" name="Google Shape;233;p13"/>
          <p:cNvSpPr/>
          <p:nvPr/>
        </p:nvSpPr>
        <p:spPr>
          <a:xfrm rot="5400000">
            <a:off x="13406913" y="571925"/>
            <a:ext cx="241266" cy="116101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34" name="Google Shape;234;p13"/>
          <p:cNvSpPr/>
          <p:nvPr/>
        </p:nvSpPr>
        <p:spPr>
          <a:xfrm>
            <a:off x="12947040" y="7498207"/>
            <a:ext cx="6634353" cy="30159"/>
          </a:xfrm>
          <a:prstGeom prst="rect">
            <a:avLst/>
          </a:prstGeom>
          <a:solidFill>
            <a:srgbClr val="D5D5D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8" name="Shape 238"/>
        <p:cNvGrpSpPr/>
        <p:nvPr/>
      </p:nvGrpSpPr>
      <p:grpSpPr>
        <a:xfrm>
          <a:off x="0" y="0"/>
          <a:ext cx="0" cy="0"/>
          <a:chOff x="0" y="0"/>
          <a:chExt cx="0" cy="0"/>
        </a:xfrm>
      </p:grpSpPr>
      <p:sp>
        <p:nvSpPr>
          <p:cNvPr id="239" name="Google Shape;239;p54"/>
          <p:cNvSpPr/>
          <p:nvPr/>
        </p:nvSpPr>
        <p:spPr>
          <a:xfrm>
            <a:off x="0" y="0"/>
            <a:ext cx="20104098" cy="1130830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40" name="Google Shape;240;p54"/>
          <p:cNvSpPr txBox="1"/>
          <p:nvPr>
            <p:ph type="ctrTitle"/>
          </p:nvPr>
        </p:nvSpPr>
        <p:spPr>
          <a:xfrm>
            <a:off x="1836626" y="5161669"/>
            <a:ext cx="6655746" cy="393732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800"/>
              <a:buNone/>
            </a:pPr>
            <a:r>
              <a:rPr lang="en-US" sz="8900"/>
              <a:t>WICCI Members 2023</a:t>
            </a:r>
            <a:endParaRPr/>
          </a:p>
        </p:txBody>
      </p:sp>
      <p:grpSp>
        <p:nvGrpSpPr>
          <p:cNvPr id="241" name="Google Shape;241;p54"/>
          <p:cNvGrpSpPr/>
          <p:nvPr/>
        </p:nvGrpSpPr>
        <p:grpSpPr>
          <a:xfrm>
            <a:off x="0" y="5201702"/>
            <a:ext cx="1206247" cy="1110585"/>
            <a:chOff x="3940602" y="308034"/>
            <a:chExt cx="2116791" cy="3428999"/>
          </a:xfrm>
        </p:grpSpPr>
        <p:sp>
          <p:nvSpPr>
            <p:cNvPr id="242" name="Google Shape;242;p54"/>
            <p:cNvSpPr/>
            <p:nvPr/>
          </p:nvSpPr>
          <p:spPr>
            <a:xfrm>
              <a:off x="3940602" y="308034"/>
              <a:ext cx="566743" cy="342899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43" name="Google Shape;243;p54"/>
            <p:cNvSpPr/>
            <p:nvPr/>
          </p:nvSpPr>
          <p:spPr>
            <a:xfrm>
              <a:off x="4715626" y="308034"/>
              <a:ext cx="566743" cy="342899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44" name="Google Shape;244;p54"/>
            <p:cNvSpPr/>
            <p:nvPr/>
          </p:nvSpPr>
          <p:spPr>
            <a:xfrm>
              <a:off x="5490650" y="308034"/>
              <a:ext cx="566743" cy="342899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245" name="Google Shape;245;p54"/>
          <p:cNvSpPr/>
          <p:nvPr/>
        </p:nvSpPr>
        <p:spPr>
          <a:xfrm flipH="1">
            <a:off x="17640012" y="0"/>
            <a:ext cx="2464088" cy="1130935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46" name="Google Shape;246;p54"/>
          <p:cNvSpPr/>
          <p:nvPr/>
        </p:nvSpPr>
        <p:spPr>
          <a:xfrm>
            <a:off x="9375663" y="646249"/>
            <a:ext cx="9909194" cy="9922607"/>
          </a:xfrm>
          <a:prstGeom prst="rect">
            <a:avLst/>
          </a:prstGeom>
          <a:solidFill>
            <a:schemeClr val="lt1"/>
          </a:solidFill>
          <a:ln>
            <a:noFill/>
          </a:ln>
          <a:effectLst>
            <a:outerShdw blurRad="139700" rotWithShape="0" algn="t" dir="5400000" dist="127000">
              <a:srgbClr val="000000">
                <a:alpha val="1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47" name="Google Shape;247;p54"/>
          <p:cNvSpPr txBox="1"/>
          <p:nvPr>
            <p:ph idx="12" type="sldNum"/>
          </p:nvPr>
        </p:nvSpPr>
        <p:spPr>
          <a:xfrm>
            <a:off x="14198520" y="10706184"/>
            <a:ext cx="3086436" cy="602118"/>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600"/>
              </a:spcAft>
              <a:buSzPts val="1300"/>
              <a:buNone/>
            </a:pPr>
            <a:fld id="{00000000-1234-1234-1234-123412341234}" type="slidenum">
              <a:rPr lang="en-US"/>
              <a:t>‹#›</a:t>
            </a:fld>
            <a:endParaRPr/>
          </a:p>
        </p:txBody>
      </p:sp>
      <p:pic>
        <p:nvPicPr>
          <p:cNvPr id="248" name="Google Shape;248;p54"/>
          <p:cNvPicPr preferRelativeResize="0"/>
          <p:nvPr/>
        </p:nvPicPr>
        <p:blipFill>
          <a:blip r:embed="rId3">
            <a:alphaModFix/>
          </a:blip>
          <a:stretch>
            <a:fillRect/>
          </a:stretch>
        </p:blipFill>
        <p:spPr>
          <a:xfrm>
            <a:off x="9375675" y="843225"/>
            <a:ext cx="9636726" cy="92266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52" name="Shape 252"/>
        <p:cNvGrpSpPr/>
        <p:nvPr/>
      </p:nvGrpSpPr>
      <p:grpSpPr>
        <a:xfrm>
          <a:off x="0" y="0"/>
          <a:ext cx="0" cy="0"/>
          <a:chOff x="0" y="0"/>
          <a:chExt cx="0" cy="0"/>
        </a:xfrm>
      </p:grpSpPr>
      <p:grpSp>
        <p:nvGrpSpPr>
          <p:cNvPr id="253" name="Google Shape;253;p14"/>
          <p:cNvGrpSpPr/>
          <p:nvPr/>
        </p:nvGrpSpPr>
        <p:grpSpPr>
          <a:xfrm>
            <a:off x="774845" y="1844675"/>
            <a:ext cx="18554412" cy="2084070"/>
            <a:chOff x="774844" y="1844675"/>
            <a:chExt cx="18606771" cy="2084070"/>
          </a:xfrm>
        </p:grpSpPr>
        <p:sp>
          <p:nvSpPr>
            <p:cNvPr id="254" name="Google Shape;254;p14"/>
            <p:cNvSpPr/>
            <p:nvPr/>
          </p:nvSpPr>
          <p:spPr>
            <a:xfrm>
              <a:off x="774844" y="1844675"/>
              <a:ext cx="12602065" cy="2084070"/>
            </a:xfrm>
            <a:custGeom>
              <a:rect b="b" l="l" r="r" t="t"/>
              <a:pathLst>
                <a:path extrusionOk="0" h="11287760" w="13376910">
                  <a:moveTo>
                    <a:pt x="0" y="11287614"/>
                  </a:moveTo>
                  <a:lnTo>
                    <a:pt x="13376430" y="11287614"/>
                  </a:lnTo>
                  <a:lnTo>
                    <a:pt x="13376430" y="0"/>
                  </a:lnTo>
                  <a:lnTo>
                    <a:pt x="0" y="0"/>
                  </a:lnTo>
                  <a:lnTo>
                    <a:pt x="0" y="11287614"/>
                  </a:lnTo>
                  <a:close/>
                </a:path>
              </a:pathLst>
            </a:custGeom>
            <a:solidFill>
              <a:srgbClr val="BFBFBF"/>
            </a:solidFill>
            <a:ln>
              <a:noFill/>
            </a:ln>
          </p:spPr>
          <p:txBody>
            <a:bodyPr anchorCtr="0" anchor="t" bIns="0" lIns="0" spcFirstLastPara="1" rIns="0" wrap="square" tIns="0">
              <a:noAutofit/>
            </a:bodyPr>
            <a:lstStyle/>
            <a:p>
              <a:pPr indent="0" lvl="0" marL="307340" marR="0" rtl="0" algn="l">
                <a:lnSpc>
                  <a:spcPct val="150925"/>
                </a:lnSpc>
                <a:spcBef>
                  <a:spcPts val="0"/>
                </a:spcBef>
                <a:spcAft>
                  <a:spcPts val="0"/>
                </a:spcAft>
                <a:buClr>
                  <a:srgbClr val="000000"/>
                </a:buClr>
                <a:buSzPts val="1400"/>
                <a:buFont typeface="Arial"/>
                <a:buNone/>
              </a:pPr>
              <a:r>
                <a:rPr b="1" i="0" lang="en-US" sz="4000" u="none" cap="none" strike="noStrike">
                  <a:solidFill>
                    <a:srgbClr val="000000"/>
                  </a:solidFill>
                  <a:latin typeface="Garamond"/>
                  <a:ea typeface="Garamond"/>
                  <a:cs typeface="Garamond"/>
                  <a:sym typeface="Garamond"/>
                </a:rPr>
                <a:t>Mridula Sankhyayan, PRESIDENT</a:t>
              </a:r>
              <a:endParaRPr/>
            </a:p>
            <a:p>
              <a:pPr indent="0" lvl="0" marL="304800" marR="0" rtl="0" algn="l">
                <a:lnSpc>
                  <a:spcPct val="115593"/>
                </a:lnSpc>
                <a:spcBef>
                  <a:spcPts val="0"/>
                </a:spcBef>
                <a:spcAft>
                  <a:spcPts val="0"/>
                </a:spcAft>
                <a:buClr>
                  <a:srgbClr val="000000"/>
                </a:buClr>
                <a:buSzPts val="1400"/>
                <a:buFont typeface="Arial"/>
                <a:buNone/>
              </a:pPr>
              <a:r>
                <a:rPr b="0" i="0" lang="en-US" sz="3200" u="none" cap="none" strike="noStrike">
                  <a:solidFill>
                    <a:srgbClr val="000000"/>
                  </a:solidFill>
                  <a:latin typeface="Garamond"/>
                  <a:ea typeface="Garamond"/>
                  <a:cs typeface="Garamond"/>
                  <a:sym typeface="Garamond"/>
                </a:rPr>
                <a:t>INDIA and UAE Business COUNCIL, WICCI</a:t>
              </a:r>
              <a:endParaRPr b="0" i="0" sz="3200" u="none" cap="none" strike="noStrike">
                <a:solidFill>
                  <a:schemeClr val="dk1"/>
                </a:solidFill>
                <a:latin typeface="Garamond"/>
                <a:ea typeface="Garamond"/>
                <a:cs typeface="Garamond"/>
                <a:sym typeface="Garamond"/>
              </a:endParaRPr>
            </a:p>
          </p:txBody>
        </p:sp>
        <p:sp>
          <p:nvSpPr>
            <p:cNvPr id="255" name="Google Shape;255;p14"/>
            <p:cNvSpPr/>
            <p:nvPr/>
          </p:nvSpPr>
          <p:spPr>
            <a:xfrm>
              <a:off x="13376431" y="1844675"/>
              <a:ext cx="6005184" cy="2084070"/>
            </a:xfrm>
            <a:custGeom>
              <a:rect b="b" l="l" r="r" t="t"/>
              <a:pathLst>
                <a:path extrusionOk="0" h="11287760" w="6727825">
                  <a:moveTo>
                    <a:pt x="0" y="11287614"/>
                  </a:moveTo>
                  <a:lnTo>
                    <a:pt x="6727669" y="11287614"/>
                  </a:lnTo>
                  <a:lnTo>
                    <a:pt x="6727669" y="0"/>
                  </a:lnTo>
                  <a:lnTo>
                    <a:pt x="0" y="0"/>
                  </a:lnTo>
                  <a:lnTo>
                    <a:pt x="0" y="11287614"/>
                  </a:lnTo>
                  <a:close/>
                </a:path>
              </a:pathLst>
            </a:custGeom>
            <a:solidFill>
              <a:srgbClr val="D9959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56" name="Google Shape;256;p14"/>
          <p:cNvSpPr/>
          <p:nvPr/>
        </p:nvSpPr>
        <p:spPr>
          <a:xfrm>
            <a:off x="13376431" y="4099183"/>
            <a:ext cx="5986911" cy="6780038"/>
          </a:xfrm>
          <a:custGeom>
            <a:rect b="b" l="l" r="r" t="t"/>
            <a:pathLst>
              <a:path extrusionOk="0" h="6186805" w="6177915">
                <a:moveTo>
                  <a:pt x="0" y="6186754"/>
                </a:moveTo>
                <a:lnTo>
                  <a:pt x="6177822" y="6186754"/>
                </a:lnTo>
                <a:lnTo>
                  <a:pt x="6177822" y="0"/>
                </a:lnTo>
                <a:lnTo>
                  <a:pt x="0" y="0"/>
                </a:lnTo>
                <a:lnTo>
                  <a:pt x="0" y="6186754"/>
                </a:lnTo>
                <a:close/>
              </a:path>
            </a:pathLst>
          </a:custGeom>
          <a:solidFill>
            <a:srgbClr val="F4F1E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7" name="Google Shape;257;p14"/>
          <p:cNvSpPr/>
          <p:nvPr/>
        </p:nvSpPr>
        <p:spPr>
          <a:xfrm>
            <a:off x="356010" y="282713"/>
            <a:ext cx="2443806" cy="105755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8" name="Google Shape;258;p14"/>
          <p:cNvSpPr/>
          <p:nvPr/>
        </p:nvSpPr>
        <p:spPr>
          <a:xfrm>
            <a:off x="13342735" y="4287123"/>
            <a:ext cx="6038880" cy="270597"/>
          </a:xfrm>
          <a:custGeom>
            <a:rect b="b" l="l" r="r" t="t"/>
            <a:pathLst>
              <a:path extrusionOk="0" h="309879" w="6848475">
                <a:moveTo>
                  <a:pt x="6847959" y="309718"/>
                </a:moveTo>
                <a:lnTo>
                  <a:pt x="0" y="309718"/>
                </a:lnTo>
                <a:lnTo>
                  <a:pt x="0" y="0"/>
                </a:lnTo>
                <a:lnTo>
                  <a:pt x="6847959" y="0"/>
                </a:lnTo>
                <a:lnTo>
                  <a:pt x="6847959" y="309718"/>
                </a:lnTo>
                <a:close/>
              </a:path>
            </a:pathLst>
          </a:custGeom>
          <a:solidFill>
            <a:srgbClr val="D9959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9" name="Google Shape;259;p14"/>
          <p:cNvSpPr/>
          <p:nvPr/>
        </p:nvSpPr>
        <p:spPr>
          <a:xfrm>
            <a:off x="0" y="5361093"/>
            <a:ext cx="607695" cy="5948045"/>
          </a:xfrm>
          <a:custGeom>
            <a:rect b="b" l="l" r="r" t="t"/>
            <a:pathLst>
              <a:path extrusionOk="0" h="5948045" w="607695">
                <a:moveTo>
                  <a:pt x="0" y="5947462"/>
                </a:moveTo>
                <a:lnTo>
                  <a:pt x="607311" y="5947462"/>
                </a:lnTo>
                <a:lnTo>
                  <a:pt x="607311" y="0"/>
                </a:lnTo>
                <a:lnTo>
                  <a:pt x="0" y="0"/>
                </a:lnTo>
                <a:lnTo>
                  <a:pt x="0" y="5947462"/>
                </a:lnTo>
                <a:close/>
              </a:path>
            </a:pathLst>
          </a:custGeom>
          <a:solidFill>
            <a:srgbClr val="BFBFB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0" name="Google Shape;260;p14"/>
          <p:cNvSpPr txBox="1"/>
          <p:nvPr>
            <p:ph idx="12" type="sldNum"/>
          </p:nvPr>
        </p:nvSpPr>
        <p:spPr>
          <a:xfrm>
            <a:off x="14474952" y="10517695"/>
            <a:ext cx="4623943" cy="565467"/>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sp>
        <p:nvSpPr>
          <p:cNvPr id="261" name="Google Shape;261;p14"/>
          <p:cNvSpPr/>
          <p:nvPr/>
        </p:nvSpPr>
        <p:spPr>
          <a:xfrm>
            <a:off x="993350" y="-880913"/>
            <a:ext cx="20104200" cy="2221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2" name="Google Shape;262;p14"/>
          <p:cNvSpPr/>
          <p:nvPr/>
        </p:nvSpPr>
        <p:spPr>
          <a:xfrm>
            <a:off x="1318736" y="5042339"/>
            <a:ext cx="11793300" cy="4893607"/>
          </a:xfrm>
          <a:prstGeom prst="rect">
            <a:avLst/>
          </a:prstGeom>
          <a:noFill/>
          <a:ln>
            <a:noFill/>
          </a:ln>
        </p:spPr>
        <p:txBody>
          <a:bodyPr anchorCtr="0" anchor="ctr"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800"/>
              <a:buFont typeface="Arial"/>
              <a:buNone/>
            </a:pPr>
            <a:r>
              <a:rPr b="1" i="0" lang="en-US" sz="2400" u="none" cap="none" strike="noStrike">
                <a:solidFill>
                  <a:schemeClr val="dk1"/>
                </a:solidFill>
                <a:latin typeface="Garamond"/>
                <a:ea typeface="Garamond"/>
                <a:cs typeface="Garamond"/>
                <a:sym typeface="Garamond"/>
              </a:rPr>
              <a:t>Mridula Sankhyayan, is the founder of Vatt Vriksh Consultants a Talent Development Consulting and Coaching firm.  In her previous role she was the Chief Executive Officer at Global Talent Track, a Talent Resourcing, Skilling and HR Consulting organization that facilitates employment for thousands of youth from diverse backgrounds.  Prior to this she has worked with large multinationals like Genpact, Nomura, Goldman Sachs and Flipkart. “It is my belief that each individual has ability to maximize their potential by harnessing their strengths and overcoming their limiting beliefs. I see tremendous opportunity for Individual and organizational growth in current dynamic market environment.  Leaders have a responsibility to lead people and drive business results with courage and foresight.” She is a fellow of Aspire India on Enlightened Social Leadership, a Trustee on the board of Educait, an NGO for underprivileged children. She writes regularly for Business HR Magazine. In her free time Mridula paints, writes, meditates and spends time with her children. </a:t>
            </a:r>
            <a:endParaRPr b="0" i="0" sz="2400" u="none" cap="none" strike="noStrike">
              <a:solidFill>
                <a:srgbClr val="000000"/>
              </a:solidFill>
              <a:latin typeface="Arial"/>
              <a:ea typeface="Arial"/>
              <a:cs typeface="Arial"/>
              <a:sym typeface="Arial"/>
            </a:endParaRPr>
          </a:p>
        </p:txBody>
      </p:sp>
      <p:pic>
        <p:nvPicPr>
          <p:cNvPr descr="A person wearing glasses&#10;&#10;Description automatically generated with low confidence" id="263" name="Google Shape;263;p14"/>
          <p:cNvPicPr preferRelativeResize="0"/>
          <p:nvPr/>
        </p:nvPicPr>
        <p:blipFill rotWithShape="1">
          <a:blip r:embed="rId4">
            <a:alphaModFix/>
          </a:blip>
          <a:srcRect b="0" l="0" r="10581" t="0"/>
          <a:stretch/>
        </p:blipFill>
        <p:spPr>
          <a:xfrm>
            <a:off x="13593286" y="4696531"/>
            <a:ext cx="5526564" cy="584386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grpSp>
        <p:nvGrpSpPr>
          <p:cNvPr id="268" name="Google Shape;268;p15"/>
          <p:cNvGrpSpPr/>
          <p:nvPr/>
        </p:nvGrpSpPr>
        <p:grpSpPr>
          <a:xfrm>
            <a:off x="774844" y="1844675"/>
            <a:ext cx="18606771" cy="2084070"/>
            <a:chOff x="774844" y="1844675"/>
            <a:chExt cx="18606771" cy="2084070"/>
          </a:xfrm>
        </p:grpSpPr>
        <p:sp>
          <p:nvSpPr>
            <p:cNvPr id="269" name="Google Shape;269;p15"/>
            <p:cNvSpPr/>
            <p:nvPr/>
          </p:nvSpPr>
          <p:spPr>
            <a:xfrm>
              <a:off x="774844" y="1844675"/>
              <a:ext cx="12602065" cy="2084070"/>
            </a:xfrm>
            <a:custGeom>
              <a:rect b="b" l="l" r="r" t="t"/>
              <a:pathLst>
                <a:path extrusionOk="0" h="11287760" w="13376910">
                  <a:moveTo>
                    <a:pt x="0" y="11287614"/>
                  </a:moveTo>
                  <a:lnTo>
                    <a:pt x="13376430" y="11287614"/>
                  </a:lnTo>
                  <a:lnTo>
                    <a:pt x="13376430" y="0"/>
                  </a:lnTo>
                  <a:lnTo>
                    <a:pt x="0" y="0"/>
                  </a:lnTo>
                  <a:lnTo>
                    <a:pt x="0" y="11287614"/>
                  </a:lnTo>
                  <a:close/>
                </a:path>
              </a:pathLst>
            </a:custGeom>
            <a:solidFill>
              <a:srgbClr val="BFBFBF"/>
            </a:solidFill>
            <a:ln>
              <a:noFill/>
            </a:ln>
          </p:spPr>
          <p:txBody>
            <a:bodyPr anchorCtr="0" anchor="t" bIns="0" lIns="0" spcFirstLastPara="1" rIns="0" wrap="square" tIns="0">
              <a:noAutofit/>
            </a:bodyPr>
            <a:lstStyle/>
            <a:p>
              <a:pPr indent="0" lvl="0" marL="307340" marR="0" rtl="0" algn="l">
                <a:lnSpc>
                  <a:spcPct val="150925"/>
                </a:lnSpc>
                <a:spcBef>
                  <a:spcPts val="0"/>
                </a:spcBef>
                <a:spcAft>
                  <a:spcPts val="0"/>
                </a:spcAft>
                <a:buClr>
                  <a:srgbClr val="000000"/>
                </a:buClr>
                <a:buSzPts val="1400"/>
                <a:buFont typeface="Arial"/>
                <a:buNone/>
              </a:pPr>
              <a:r>
                <a:rPr b="1" i="0" lang="en-US" sz="4000" u="none" cap="none" strike="noStrike">
                  <a:solidFill>
                    <a:srgbClr val="000000"/>
                  </a:solidFill>
                  <a:latin typeface="Garamond"/>
                  <a:ea typeface="Garamond"/>
                  <a:cs typeface="Garamond"/>
                  <a:sym typeface="Garamond"/>
                </a:rPr>
                <a:t>Fatima Shaikh, VICE PRESIDENT</a:t>
              </a:r>
              <a:endParaRPr/>
            </a:p>
            <a:p>
              <a:pPr indent="0" lvl="0" marL="304800" marR="0" rtl="0" algn="l">
                <a:lnSpc>
                  <a:spcPct val="115593"/>
                </a:lnSpc>
                <a:spcBef>
                  <a:spcPts val="0"/>
                </a:spcBef>
                <a:spcAft>
                  <a:spcPts val="0"/>
                </a:spcAft>
                <a:buClr>
                  <a:srgbClr val="000000"/>
                </a:buClr>
                <a:buSzPts val="1400"/>
                <a:buFont typeface="Arial"/>
                <a:buNone/>
              </a:pPr>
              <a:r>
                <a:rPr b="0" i="0" lang="en-US" sz="3200" u="none" cap="none" strike="noStrike">
                  <a:solidFill>
                    <a:srgbClr val="000000"/>
                  </a:solidFill>
                  <a:latin typeface="Garamond"/>
                  <a:ea typeface="Garamond"/>
                  <a:cs typeface="Garamond"/>
                  <a:sym typeface="Garamond"/>
                </a:rPr>
                <a:t>INDIA and UAE Business COUNCIL, WICCI</a:t>
              </a:r>
              <a:endParaRPr b="0" i="0" sz="3200" u="none" cap="none" strike="noStrike">
                <a:solidFill>
                  <a:schemeClr val="dk1"/>
                </a:solidFill>
                <a:latin typeface="Garamond"/>
                <a:ea typeface="Garamond"/>
                <a:cs typeface="Garamond"/>
                <a:sym typeface="Garamond"/>
              </a:endParaRPr>
            </a:p>
          </p:txBody>
        </p:sp>
        <p:sp>
          <p:nvSpPr>
            <p:cNvPr id="270" name="Google Shape;270;p15"/>
            <p:cNvSpPr/>
            <p:nvPr/>
          </p:nvSpPr>
          <p:spPr>
            <a:xfrm>
              <a:off x="13376431" y="1844675"/>
              <a:ext cx="6005184" cy="2084070"/>
            </a:xfrm>
            <a:custGeom>
              <a:rect b="b" l="l" r="r" t="t"/>
              <a:pathLst>
                <a:path extrusionOk="0" h="11287760" w="6727825">
                  <a:moveTo>
                    <a:pt x="0" y="11287614"/>
                  </a:moveTo>
                  <a:lnTo>
                    <a:pt x="6727669" y="11287614"/>
                  </a:lnTo>
                  <a:lnTo>
                    <a:pt x="6727669" y="0"/>
                  </a:lnTo>
                  <a:lnTo>
                    <a:pt x="0" y="0"/>
                  </a:lnTo>
                  <a:lnTo>
                    <a:pt x="0" y="11287614"/>
                  </a:lnTo>
                  <a:close/>
                </a:path>
              </a:pathLst>
            </a:custGeom>
            <a:solidFill>
              <a:srgbClr val="D9959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71" name="Google Shape;271;p15"/>
          <p:cNvSpPr/>
          <p:nvPr/>
        </p:nvSpPr>
        <p:spPr>
          <a:xfrm>
            <a:off x="13399136" y="4020390"/>
            <a:ext cx="5982480" cy="6627836"/>
          </a:xfrm>
          <a:custGeom>
            <a:rect b="b" l="l" r="r" t="t"/>
            <a:pathLst>
              <a:path extrusionOk="0" h="6186805" w="6177915">
                <a:moveTo>
                  <a:pt x="0" y="6186754"/>
                </a:moveTo>
                <a:lnTo>
                  <a:pt x="6177822" y="6186754"/>
                </a:lnTo>
                <a:lnTo>
                  <a:pt x="6177822" y="0"/>
                </a:lnTo>
                <a:lnTo>
                  <a:pt x="0" y="0"/>
                </a:lnTo>
                <a:lnTo>
                  <a:pt x="0" y="6186754"/>
                </a:lnTo>
                <a:close/>
              </a:path>
            </a:pathLst>
          </a:custGeom>
          <a:solidFill>
            <a:srgbClr val="F4F1E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2" name="Google Shape;272;p15"/>
          <p:cNvSpPr txBox="1"/>
          <p:nvPr/>
        </p:nvSpPr>
        <p:spPr>
          <a:xfrm>
            <a:off x="1462144" y="5116955"/>
            <a:ext cx="10321290" cy="2585323"/>
          </a:xfrm>
          <a:prstGeom prst="rect">
            <a:avLst/>
          </a:prstGeom>
          <a:noFill/>
          <a:ln>
            <a:noFill/>
          </a:ln>
        </p:spPr>
        <p:txBody>
          <a:bodyPr anchorCtr="0" anchor="t" bIns="0" lIns="0" spcFirstLastPara="1" rIns="0" wrap="square" tIns="0">
            <a:spAutoFit/>
          </a:bodyPr>
          <a:lstStyle/>
          <a:p>
            <a:pPr indent="0" lvl="0" marL="12700" marR="0" rtl="0" algn="just">
              <a:lnSpc>
                <a:spcPct val="100000"/>
              </a:lnSpc>
              <a:spcBef>
                <a:spcPts val="0"/>
              </a:spcBef>
              <a:spcAft>
                <a:spcPts val="0"/>
              </a:spcAft>
              <a:buClr>
                <a:srgbClr val="000000"/>
              </a:buClr>
              <a:buSzPts val="3600"/>
              <a:buFont typeface="Arial"/>
              <a:buNone/>
            </a:pPr>
            <a:r>
              <a:rPr b="1" i="0" lang="en-US" sz="2400" u="none" cap="none" strike="noStrike">
                <a:solidFill>
                  <a:schemeClr val="dk1"/>
                </a:solidFill>
                <a:latin typeface="Garamond"/>
                <a:ea typeface="Garamond"/>
                <a:cs typeface="Garamond"/>
                <a:sym typeface="Garamond"/>
              </a:rPr>
              <a:t>Fatima is the Content Head for Radix Media MENA. She is an Advertising &amp; Content professional, with a background in media and advertising, specializing in brand and product content communications, digital marketing, social media and activations. Over 19 years of experience in the UAE, including 12 years in a senior role within the advertising sector. Deep understanding of the personas and media habits of existing and potential brand customers to help deliver effective and targeted messaging across media platforms.</a:t>
            </a:r>
            <a:endParaRPr b="0" i="0" sz="2400" u="none" cap="none" strike="noStrike">
              <a:solidFill>
                <a:schemeClr val="dk1"/>
              </a:solidFill>
              <a:latin typeface="Garamond"/>
              <a:ea typeface="Garamond"/>
              <a:cs typeface="Garamond"/>
              <a:sym typeface="Garamond"/>
            </a:endParaRPr>
          </a:p>
        </p:txBody>
      </p:sp>
      <p:sp>
        <p:nvSpPr>
          <p:cNvPr id="273" name="Google Shape;273;p15"/>
          <p:cNvSpPr/>
          <p:nvPr/>
        </p:nvSpPr>
        <p:spPr>
          <a:xfrm>
            <a:off x="356010" y="282713"/>
            <a:ext cx="2443806" cy="105755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4" name="Google Shape;274;p15"/>
          <p:cNvSpPr/>
          <p:nvPr/>
        </p:nvSpPr>
        <p:spPr>
          <a:xfrm>
            <a:off x="13376431" y="4345627"/>
            <a:ext cx="6009720" cy="313846"/>
          </a:xfrm>
          <a:custGeom>
            <a:rect b="b" l="l" r="r" t="t"/>
            <a:pathLst>
              <a:path extrusionOk="0" h="309879" w="6848475">
                <a:moveTo>
                  <a:pt x="6847959" y="309718"/>
                </a:moveTo>
                <a:lnTo>
                  <a:pt x="0" y="309718"/>
                </a:lnTo>
                <a:lnTo>
                  <a:pt x="0" y="0"/>
                </a:lnTo>
                <a:lnTo>
                  <a:pt x="6847959" y="0"/>
                </a:lnTo>
                <a:lnTo>
                  <a:pt x="6847959" y="309718"/>
                </a:lnTo>
                <a:close/>
              </a:path>
            </a:pathLst>
          </a:custGeom>
          <a:solidFill>
            <a:srgbClr val="D9959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5" name="Google Shape;275;p15"/>
          <p:cNvSpPr/>
          <p:nvPr/>
        </p:nvSpPr>
        <p:spPr>
          <a:xfrm>
            <a:off x="0" y="5361093"/>
            <a:ext cx="607695" cy="5948045"/>
          </a:xfrm>
          <a:custGeom>
            <a:rect b="b" l="l" r="r" t="t"/>
            <a:pathLst>
              <a:path extrusionOk="0" h="5948045" w="607695">
                <a:moveTo>
                  <a:pt x="0" y="5947462"/>
                </a:moveTo>
                <a:lnTo>
                  <a:pt x="607311" y="5947462"/>
                </a:lnTo>
                <a:lnTo>
                  <a:pt x="607311" y="0"/>
                </a:lnTo>
                <a:lnTo>
                  <a:pt x="0" y="0"/>
                </a:lnTo>
                <a:lnTo>
                  <a:pt x="0" y="5947462"/>
                </a:lnTo>
                <a:close/>
              </a:path>
            </a:pathLst>
          </a:custGeom>
          <a:solidFill>
            <a:srgbClr val="BFBFB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6" name="Google Shape;276;p15"/>
          <p:cNvSpPr txBox="1"/>
          <p:nvPr>
            <p:ph idx="12" type="sldNum"/>
          </p:nvPr>
        </p:nvSpPr>
        <p:spPr>
          <a:xfrm>
            <a:off x="14474952" y="10517695"/>
            <a:ext cx="4623943" cy="565467"/>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pic>
        <p:nvPicPr>
          <p:cNvPr descr="A person smiling for the camera&#10;&#10;Description automatically generated with low confidence" id="277" name="Google Shape;277;p15"/>
          <p:cNvPicPr preferRelativeResize="0"/>
          <p:nvPr/>
        </p:nvPicPr>
        <p:blipFill rotWithShape="1">
          <a:blip r:embed="rId4">
            <a:alphaModFix/>
          </a:blip>
          <a:srcRect b="0" l="0" r="0" t="0"/>
          <a:stretch/>
        </p:blipFill>
        <p:spPr>
          <a:xfrm>
            <a:off x="14014450" y="4984710"/>
            <a:ext cx="4842962" cy="509366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grpSp>
        <p:nvGrpSpPr>
          <p:cNvPr id="282" name="Google Shape;282;p17"/>
          <p:cNvGrpSpPr/>
          <p:nvPr/>
        </p:nvGrpSpPr>
        <p:grpSpPr>
          <a:xfrm>
            <a:off x="774844" y="1680553"/>
            <a:ext cx="18606771" cy="1780820"/>
            <a:chOff x="774844" y="1844675"/>
            <a:chExt cx="18606771" cy="2084070"/>
          </a:xfrm>
        </p:grpSpPr>
        <p:sp>
          <p:nvSpPr>
            <p:cNvPr id="283" name="Google Shape;283;p17"/>
            <p:cNvSpPr/>
            <p:nvPr/>
          </p:nvSpPr>
          <p:spPr>
            <a:xfrm>
              <a:off x="774844" y="1844675"/>
              <a:ext cx="12602065" cy="2084070"/>
            </a:xfrm>
            <a:custGeom>
              <a:rect b="b" l="l" r="r" t="t"/>
              <a:pathLst>
                <a:path extrusionOk="0" h="11287760" w="13376910">
                  <a:moveTo>
                    <a:pt x="0" y="11287614"/>
                  </a:moveTo>
                  <a:lnTo>
                    <a:pt x="13376430" y="11287614"/>
                  </a:lnTo>
                  <a:lnTo>
                    <a:pt x="13376430" y="0"/>
                  </a:lnTo>
                  <a:lnTo>
                    <a:pt x="0" y="0"/>
                  </a:lnTo>
                  <a:lnTo>
                    <a:pt x="0" y="11287614"/>
                  </a:lnTo>
                  <a:close/>
                </a:path>
              </a:pathLst>
            </a:custGeom>
            <a:solidFill>
              <a:srgbClr val="BFBFB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b="1" i="0" lang="en-US" sz="4000" u="none" cap="none" strike="noStrike">
                  <a:solidFill>
                    <a:srgbClr val="000000"/>
                  </a:solidFill>
                  <a:latin typeface="Garamond"/>
                  <a:ea typeface="Garamond"/>
                  <a:cs typeface="Garamond"/>
                  <a:sym typeface="Garamond"/>
                </a:rPr>
                <a:t>SHRDDHA SHETTY, SECRETARY, </a:t>
              </a:r>
              <a:br>
                <a:rPr b="0" i="0" lang="en-US" sz="4000" u="none" cap="none" strike="noStrike">
                  <a:solidFill>
                    <a:srgbClr val="000000"/>
                  </a:solidFill>
                  <a:latin typeface="Garamond"/>
                  <a:ea typeface="Garamond"/>
                  <a:cs typeface="Garamond"/>
                  <a:sym typeface="Garamond"/>
                </a:rPr>
              </a:br>
              <a:r>
                <a:rPr b="0" i="0" lang="en-US" sz="3200" u="none" cap="none" strike="noStrike">
                  <a:solidFill>
                    <a:srgbClr val="000000"/>
                  </a:solidFill>
                  <a:latin typeface="Garamond"/>
                  <a:ea typeface="Garamond"/>
                  <a:cs typeface="Garamond"/>
                  <a:sym typeface="Garamond"/>
                </a:rPr>
                <a:t>INDIA and UAE Business COUNCIL, WICCI</a:t>
              </a:r>
              <a:endParaRPr b="0" i="0" sz="3200" u="none" cap="none" strike="noStrike">
                <a:solidFill>
                  <a:schemeClr val="dk1"/>
                </a:solidFill>
                <a:latin typeface="Garamond"/>
                <a:ea typeface="Garamond"/>
                <a:cs typeface="Garamond"/>
                <a:sym typeface="Garamond"/>
              </a:endParaRPr>
            </a:p>
          </p:txBody>
        </p:sp>
        <p:sp>
          <p:nvSpPr>
            <p:cNvPr id="284" name="Google Shape;284;p17"/>
            <p:cNvSpPr/>
            <p:nvPr/>
          </p:nvSpPr>
          <p:spPr>
            <a:xfrm>
              <a:off x="13376431" y="1844675"/>
              <a:ext cx="6005184" cy="2084070"/>
            </a:xfrm>
            <a:custGeom>
              <a:rect b="b" l="l" r="r" t="t"/>
              <a:pathLst>
                <a:path extrusionOk="0" h="11287760" w="6727825">
                  <a:moveTo>
                    <a:pt x="0" y="11287614"/>
                  </a:moveTo>
                  <a:lnTo>
                    <a:pt x="6727669" y="11287614"/>
                  </a:lnTo>
                  <a:lnTo>
                    <a:pt x="6727669" y="0"/>
                  </a:lnTo>
                  <a:lnTo>
                    <a:pt x="0" y="0"/>
                  </a:lnTo>
                  <a:lnTo>
                    <a:pt x="0" y="11287614"/>
                  </a:lnTo>
                  <a:close/>
                </a:path>
              </a:pathLst>
            </a:custGeom>
            <a:solidFill>
              <a:srgbClr val="D9959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85" name="Google Shape;285;p17"/>
          <p:cNvSpPr/>
          <p:nvPr/>
        </p:nvSpPr>
        <p:spPr>
          <a:xfrm>
            <a:off x="13376432" y="3886071"/>
            <a:ext cx="6005184" cy="6655163"/>
          </a:xfrm>
          <a:custGeom>
            <a:rect b="b" l="l" r="r" t="t"/>
            <a:pathLst>
              <a:path extrusionOk="0" h="6186805" w="6177915">
                <a:moveTo>
                  <a:pt x="0" y="6186754"/>
                </a:moveTo>
                <a:lnTo>
                  <a:pt x="6177822" y="6186754"/>
                </a:lnTo>
                <a:lnTo>
                  <a:pt x="6177822" y="0"/>
                </a:lnTo>
                <a:lnTo>
                  <a:pt x="0" y="0"/>
                </a:lnTo>
                <a:lnTo>
                  <a:pt x="0" y="6186754"/>
                </a:lnTo>
                <a:close/>
              </a:path>
            </a:pathLst>
          </a:custGeom>
          <a:solidFill>
            <a:srgbClr val="F4F1E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6" name="Google Shape;286;p17"/>
          <p:cNvSpPr txBox="1"/>
          <p:nvPr/>
        </p:nvSpPr>
        <p:spPr>
          <a:xfrm>
            <a:off x="829613" y="3512725"/>
            <a:ext cx="12324895" cy="5672322"/>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1" i="0" lang="en-US" sz="1900" u="none" cap="none" strike="noStrike">
                <a:solidFill>
                  <a:schemeClr val="dk1"/>
                </a:solidFill>
                <a:latin typeface="Garamond"/>
                <a:ea typeface="Garamond"/>
                <a:cs typeface="Garamond"/>
                <a:sym typeface="Garamond"/>
              </a:rPr>
              <a:t>Advisor for Outreach, Research and Strategic Partnership in startup ecosystem focus on socio tech domain|</a:t>
            </a:r>
            <a:br>
              <a:rPr b="1" i="0" lang="en-US" sz="1900" u="none" cap="none" strike="noStrike">
                <a:solidFill>
                  <a:schemeClr val="dk1"/>
                </a:solidFill>
                <a:latin typeface="Garamond"/>
                <a:ea typeface="Garamond"/>
                <a:cs typeface="Garamond"/>
                <a:sym typeface="Garamond"/>
              </a:rPr>
            </a:br>
            <a:r>
              <a:rPr b="1" i="0" lang="en-US" sz="1900" u="none" cap="none" strike="noStrike">
                <a:solidFill>
                  <a:schemeClr val="dk1"/>
                </a:solidFill>
                <a:latin typeface="Garamond"/>
                <a:ea typeface="Garamond"/>
                <a:cs typeface="Garamond"/>
                <a:sym typeface="Garamond"/>
              </a:rPr>
              <a:t> Independent Business Consultant| Ex-corporate Strategy &amp; Business Analyst @ Accenture (North American, UK market) &amp; Capgemini (EU market)| </a:t>
            </a:r>
            <a:br>
              <a:rPr b="1" i="0" lang="en-US" sz="1900" u="none" cap="none" strike="noStrike">
                <a:solidFill>
                  <a:schemeClr val="dk1"/>
                </a:solidFill>
                <a:latin typeface="Garamond"/>
                <a:ea typeface="Garamond"/>
                <a:cs typeface="Garamond"/>
                <a:sym typeface="Garamond"/>
              </a:rPr>
            </a:br>
            <a:r>
              <a:rPr b="1" i="0" lang="en-US" sz="1900" u="none" cap="none" strike="noStrike">
                <a:solidFill>
                  <a:schemeClr val="dk1"/>
                </a:solidFill>
                <a:latin typeface="Garamond"/>
                <a:ea typeface="Garamond"/>
                <a:cs typeface="Garamond"/>
                <a:sym typeface="Garamond"/>
              </a:rPr>
              <a:t>Mentor of Change @ Atal Innovation Mission for Atal Tinkering Lab by NITI AYOG teaching social entrepreneurship to young minds school students|  Research Contributor for Millet Revival Project @TheLocavore in association with Rainmatter Foundation|  Outreach, Partnerships, User acceptability, Products, Policy and Design of Digital Public Goods @ e-governance DIGIT projects to transform how cities and citizen work together|</a:t>
            </a:r>
            <a:br>
              <a:rPr b="1" i="0" lang="en-US" sz="1900" u="none" cap="none" strike="noStrike">
                <a:solidFill>
                  <a:schemeClr val="dk1"/>
                </a:solidFill>
                <a:latin typeface="Garamond"/>
                <a:ea typeface="Garamond"/>
                <a:cs typeface="Garamond"/>
                <a:sym typeface="Garamond"/>
              </a:rPr>
            </a:br>
            <a:r>
              <a:rPr b="1" i="0" lang="en-US" sz="1900" u="none" cap="none" strike="noStrike">
                <a:solidFill>
                  <a:schemeClr val="dk1"/>
                </a:solidFill>
                <a:latin typeface="Garamond"/>
                <a:ea typeface="Garamond"/>
                <a:cs typeface="Garamond"/>
                <a:sym typeface="Garamond"/>
              </a:rPr>
              <a:t>Startup Mentor focusing Women Entrepreneurs, Student Entrepreneurs, Women returning to work and under-resourced talents| National Startup Council Member @ WICCI India|</a:t>
            </a:r>
            <a:br>
              <a:rPr b="1" i="0" lang="en-US" sz="1900" u="none" cap="none" strike="noStrike">
                <a:solidFill>
                  <a:schemeClr val="dk1"/>
                </a:solidFill>
                <a:latin typeface="Garamond"/>
                <a:ea typeface="Garamond"/>
                <a:cs typeface="Garamond"/>
                <a:sym typeface="Garamond"/>
              </a:rPr>
            </a:br>
            <a:r>
              <a:rPr b="1" i="0" lang="en-US" sz="1900" u="none" cap="none" strike="noStrike">
                <a:solidFill>
                  <a:schemeClr val="dk1"/>
                </a:solidFill>
                <a:latin typeface="Garamond"/>
                <a:ea typeface="Garamond"/>
                <a:cs typeface="Garamond"/>
                <a:sym typeface="Garamond"/>
              </a:rPr>
              <a:t> Passionate about Social Impact Initiatives| Advocate of Equality and empowerment, Diversity &amp; Inclusivity|</a:t>
            </a:r>
            <a:br>
              <a:rPr b="1" i="0" lang="en-US" sz="1900" u="none" cap="none" strike="noStrike">
                <a:solidFill>
                  <a:schemeClr val="dk1"/>
                </a:solidFill>
                <a:latin typeface="Garamond"/>
                <a:ea typeface="Garamond"/>
                <a:cs typeface="Garamond"/>
                <a:sym typeface="Garamond"/>
              </a:rPr>
            </a:br>
            <a:r>
              <a:rPr b="1" i="0" lang="en-US" sz="1900" u="none" cap="none" strike="noStrike">
                <a:solidFill>
                  <a:schemeClr val="dk1"/>
                </a:solidFill>
                <a:latin typeface="Garamond"/>
                <a:ea typeface="Garamond"/>
                <a:cs typeface="Garamond"/>
                <a:sym typeface="Garamond"/>
              </a:rPr>
              <a:t> Travel, culture and Food Enthusiast (Articles featured on BBC Good food, Times Food, Zee zest, The Hindu)|</a:t>
            </a:r>
            <a:br>
              <a:rPr b="1" i="0" lang="en-US" sz="1900" u="none" cap="none" strike="noStrike">
                <a:solidFill>
                  <a:schemeClr val="dk1"/>
                </a:solidFill>
                <a:latin typeface="Garamond"/>
                <a:ea typeface="Garamond"/>
                <a:cs typeface="Garamond"/>
                <a:sym typeface="Garamond"/>
              </a:rPr>
            </a:br>
            <a:r>
              <a:rPr b="1" i="0" lang="en-US" sz="1900" u="none" cap="none" strike="noStrike">
                <a:solidFill>
                  <a:schemeClr val="dk1"/>
                </a:solidFill>
                <a:latin typeface="Garamond"/>
                <a:ea typeface="Garamond"/>
                <a:cs typeface="Garamond"/>
                <a:sym typeface="Garamond"/>
              </a:rPr>
              <a:t> Bharatnatyam &amp; Contemporary trained, Dance enthusiast and Creative art admirer|</a:t>
            </a:r>
            <a:br>
              <a:rPr b="1" i="0" lang="en-US" sz="1900" u="none" cap="none" strike="noStrike">
                <a:solidFill>
                  <a:schemeClr val="dk1"/>
                </a:solidFill>
                <a:latin typeface="Garamond"/>
                <a:ea typeface="Garamond"/>
                <a:cs typeface="Garamond"/>
                <a:sym typeface="Garamond"/>
              </a:rPr>
            </a:br>
            <a:r>
              <a:rPr b="1" i="0" lang="en-US" sz="1900" u="none" cap="none" strike="noStrike">
                <a:solidFill>
                  <a:schemeClr val="dk1"/>
                </a:solidFill>
                <a:latin typeface="Garamond"/>
                <a:ea typeface="Garamond"/>
                <a:cs typeface="Garamond"/>
                <a:sym typeface="Garamond"/>
              </a:rPr>
              <a:t> Learner for life| Believer of work life balance| Appreciate simple, genuine and humble conversations|</a:t>
            </a:r>
            <a:br>
              <a:rPr b="1" i="0" lang="en-US" sz="1900" u="none" cap="none" strike="noStrike">
                <a:solidFill>
                  <a:schemeClr val="dk1"/>
                </a:solidFill>
                <a:latin typeface="Garamond"/>
                <a:ea typeface="Garamond"/>
                <a:cs typeface="Garamond"/>
                <a:sym typeface="Garamond"/>
              </a:rPr>
            </a:br>
            <a:r>
              <a:rPr b="1" i="0" lang="en-US" sz="1900" u="none" cap="none" strike="noStrike">
                <a:solidFill>
                  <a:schemeClr val="dk1"/>
                </a:solidFill>
                <a:latin typeface="Garamond"/>
                <a:ea typeface="Garamond"/>
                <a:cs typeface="Garamond"/>
                <a:sym typeface="Garamond"/>
              </a:rPr>
              <a:t> ~PGDIBS (IIFT, Delhi), BE in computers (Mumbai), Startup Pre-incubations (CIIE CO IIM A, NSRCEL</a:t>
            </a:r>
            <a:br>
              <a:rPr b="1" i="0" lang="en-US" sz="1900" u="none" cap="none" strike="noStrike">
                <a:solidFill>
                  <a:schemeClr val="dk1"/>
                </a:solidFill>
                <a:latin typeface="Garamond"/>
                <a:ea typeface="Garamond"/>
                <a:cs typeface="Garamond"/>
                <a:sym typeface="Garamond"/>
              </a:rPr>
            </a:br>
            <a:r>
              <a:rPr b="1" i="0" lang="en-US" sz="1900" u="none" cap="none" strike="noStrike">
                <a:solidFill>
                  <a:schemeClr val="dk1"/>
                </a:solidFill>
                <a:latin typeface="Garamond"/>
                <a:ea typeface="Garamond"/>
                <a:cs typeface="Garamond"/>
                <a:sym typeface="Garamond"/>
              </a:rPr>
              <a:t> IIM B), Startup certifications (Startup India, Y Combinator), CBAP BOOTCAMP (IIL), SIX SIGMA GREEN BELT (IACT), CAD (MIT PEP), NCFM (NSE)</a:t>
            </a:r>
            <a:endParaRPr b="1" i="0" sz="1900" u="none" cap="none" strike="noStrike">
              <a:solidFill>
                <a:schemeClr val="dk1"/>
              </a:solidFill>
              <a:latin typeface="Garamond"/>
              <a:ea typeface="Garamond"/>
              <a:cs typeface="Garamond"/>
              <a:sym typeface="Garamond"/>
            </a:endParaRPr>
          </a:p>
          <a:p>
            <a:pPr indent="0" lvl="0" marL="0" marR="0" rtl="0" algn="l">
              <a:lnSpc>
                <a:spcPct val="100000"/>
              </a:lnSpc>
              <a:spcBef>
                <a:spcPts val="0"/>
              </a:spcBef>
              <a:spcAft>
                <a:spcPts val="0"/>
              </a:spcAft>
              <a:buClr>
                <a:srgbClr val="000000"/>
              </a:buClr>
              <a:buSzPts val="2000"/>
              <a:buFont typeface="Arial"/>
              <a:buNone/>
            </a:pPr>
            <a:r>
              <a:t/>
            </a:r>
            <a:endParaRPr b="1" i="0" sz="1900" u="none" cap="none" strike="noStrike">
              <a:solidFill>
                <a:schemeClr val="dk1"/>
              </a:solidFill>
              <a:latin typeface="Garamond"/>
              <a:ea typeface="Garamond"/>
              <a:cs typeface="Garamond"/>
              <a:sym typeface="Garamond"/>
            </a:endParaRPr>
          </a:p>
        </p:txBody>
      </p:sp>
      <p:sp>
        <p:nvSpPr>
          <p:cNvPr id="287" name="Google Shape;287;p17"/>
          <p:cNvSpPr/>
          <p:nvPr/>
        </p:nvSpPr>
        <p:spPr>
          <a:xfrm>
            <a:off x="356010" y="282713"/>
            <a:ext cx="2443806" cy="105755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8" name="Google Shape;288;p17"/>
          <p:cNvSpPr/>
          <p:nvPr/>
        </p:nvSpPr>
        <p:spPr>
          <a:xfrm>
            <a:off x="13376431" y="4049742"/>
            <a:ext cx="6005184" cy="317237"/>
          </a:xfrm>
          <a:custGeom>
            <a:rect b="b" l="l" r="r" t="t"/>
            <a:pathLst>
              <a:path extrusionOk="0" h="309879" w="6848475">
                <a:moveTo>
                  <a:pt x="6847959" y="309718"/>
                </a:moveTo>
                <a:lnTo>
                  <a:pt x="0" y="309718"/>
                </a:lnTo>
                <a:lnTo>
                  <a:pt x="0" y="0"/>
                </a:lnTo>
                <a:lnTo>
                  <a:pt x="6847959" y="0"/>
                </a:lnTo>
                <a:lnTo>
                  <a:pt x="6847959" y="309718"/>
                </a:lnTo>
                <a:close/>
              </a:path>
            </a:pathLst>
          </a:custGeom>
          <a:solidFill>
            <a:srgbClr val="D9959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9" name="Google Shape;289;p17"/>
          <p:cNvSpPr/>
          <p:nvPr/>
        </p:nvSpPr>
        <p:spPr>
          <a:xfrm>
            <a:off x="0" y="5361093"/>
            <a:ext cx="607695" cy="5948045"/>
          </a:xfrm>
          <a:custGeom>
            <a:rect b="b" l="l" r="r" t="t"/>
            <a:pathLst>
              <a:path extrusionOk="0" h="5948045" w="607695">
                <a:moveTo>
                  <a:pt x="0" y="5947462"/>
                </a:moveTo>
                <a:lnTo>
                  <a:pt x="607311" y="5947462"/>
                </a:lnTo>
                <a:lnTo>
                  <a:pt x="607311" y="0"/>
                </a:lnTo>
                <a:lnTo>
                  <a:pt x="0" y="0"/>
                </a:lnTo>
                <a:lnTo>
                  <a:pt x="0" y="5947462"/>
                </a:lnTo>
                <a:close/>
              </a:path>
            </a:pathLst>
          </a:custGeom>
          <a:solidFill>
            <a:srgbClr val="BFBFB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0" name="Google Shape;290;p17"/>
          <p:cNvSpPr txBox="1"/>
          <p:nvPr>
            <p:ph idx="12" type="sldNum"/>
          </p:nvPr>
        </p:nvSpPr>
        <p:spPr>
          <a:xfrm>
            <a:off x="14474952" y="10517695"/>
            <a:ext cx="4623943" cy="565467"/>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pic>
        <p:nvPicPr>
          <p:cNvPr descr="A picture containing person, person&#10;&#10;Description automatically generated" id="291" name="Google Shape;291;p17"/>
          <p:cNvPicPr preferRelativeResize="0"/>
          <p:nvPr/>
        </p:nvPicPr>
        <p:blipFill rotWithShape="1">
          <a:blip r:embed="rId4">
            <a:alphaModFix/>
          </a:blip>
          <a:srcRect b="0" l="0" r="0" t="0"/>
          <a:stretch/>
        </p:blipFill>
        <p:spPr>
          <a:xfrm>
            <a:off x="13598352" y="4494091"/>
            <a:ext cx="5561341" cy="59867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31"/>
          <p:cNvSpPr/>
          <p:nvPr/>
        </p:nvSpPr>
        <p:spPr>
          <a:xfrm>
            <a:off x="13376432" y="4026747"/>
            <a:ext cx="6005184" cy="6655163"/>
          </a:xfrm>
          <a:custGeom>
            <a:rect b="b" l="l" r="r" t="t"/>
            <a:pathLst>
              <a:path extrusionOk="0" h="6186805" w="6177915">
                <a:moveTo>
                  <a:pt x="0" y="6186754"/>
                </a:moveTo>
                <a:lnTo>
                  <a:pt x="6177822" y="6186754"/>
                </a:lnTo>
                <a:lnTo>
                  <a:pt x="6177822" y="0"/>
                </a:lnTo>
                <a:lnTo>
                  <a:pt x="0" y="0"/>
                </a:lnTo>
                <a:lnTo>
                  <a:pt x="0" y="6186754"/>
                </a:lnTo>
                <a:close/>
              </a:path>
            </a:pathLst>
          </a:custGeom>
          <a:solidFill>
            <a:srgbClr val="F4F1E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7" name="Google Shape;297;p31"/>
          <p:cNvSpPr/>
          <p:nvPr/>
        </p:nvSpPr>
        <p:spPr>
          <a:xfrm>
            <a:off x="13376431" y="4346838"/>
            <a:ext cx="6005184" cy="317237"/>
          </a:xfrm>
          <a:custGeom>
            <a:rect b="b" l="l" r="r" t="t"/>
            <a:pathLst>
              <a:path extrusionOk="0" h="309879" w="6848475">
                <a:moveTo>
                  <a:pt x="6847959" y="309718"/>
                </a:moveTo>
                <a:lnTo>
                  <a:pt x="0" y="309718"/>
                </a:lnTo>
                <a:lnTo>
                  <a:pt x="0" y="0"/>
                </a:lnTo>
                <a:lnTo>
                  <a:pt x="6847959" y="0"/>
                </a:lnTo>
                <a:lnTo>
                  <a:pt x="6847959" y="309718"/>
                </a:lnTo>
                <a:close/>
              </a:path>
            </a:pathLst>
          </a:custGeom>
          <a:solidFill>
            <a:srgbClr val="D9959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298" name="Google Shape;298;p31"/>
          <p:cNvGrpSpPr/>
          <p:nvPr/>
        </p:nvGrpSpPr>
        <p:grpSpPr>
          <a:xfrm>
            <a:off x="774844" y="1466042"/>
            <a:ext cx="18606771" cy="2182072"/>
            <a:chOff x="774844" y="1844675"/>
            <a:chExt cx="18606771" cy="2084070"/>
          </a:xfrm>
        </p:grpSpPr>
        <p:sp>
          <p:nvSpPr>
            <p:cNvPr id="299" name="Google Shape;299;p31"/>
            <p:cNvSpPr/>
            <p:nvPr/>
          </p:nvSpPr>
          <p:spPr>
            <a:xfrm>
              <a:off x="774844" y="1844675"/>
              <a:ext cx="12602065" cy="2084070"/>
            </a:xfrm>
            <a:custGeom>
              <a:rect b="b" l="l" r="r" t="t"/>
              <a:pathLst>
                <a:path extrusionOk="0" h="11287760" w="13376910">
                  <a:moveTo>
                    <a:pt x="0" y="11287614"/>
                  </a:moveTo>
                  <a:lnTo>
                    <a:pt x="13376430" y="11287614"/>
                  </a:lnTo>
                  <a:lnTo>
                    <a:pt x="13376430" y="0"/>
                  </a:lnTo>
                  <a:lnTo>
                    <a:pt x="0" y="0"/>
                  </a:lnTo>
                  <a:lnTo>
                    <a:pt x="0" y="11287614"/>
                  </a:lnTo>
                  <a:close/>
                </a:path>
              </a:pathLst>
            </a:custGeom>
            <a:solidFill>
              <a:srgbClr val="BFBFBF"/>
            </a:solidFill>
            <a:ln>
              <a:noFill/>
            </a:ln>
          </p:spPr>
          <p:txBody>
            <a:bodyPr anchorCtr="0" anchor="t" bIns="0" lIns="0" spcFirstLastPara="1" rIns="0" wrap="square" tIns="0">
              <a:noAutofit/>
            </a:bodyPr>
            <a:lstStyle/>
            <a:p>
              <a:pPr indent="0" lvl="0" marL="307340" marR="0" rtl="0" algn="l">
                <a:lnSpc>
                  <a:spcPct val="150925"/>
                </a:lnSpc>
                <a:spcBef>
                  <a:spcPts val="0"/>
                </a:spcBef>
                <a:spcAft>
                  <a:spcPts val="0"/>
                </a:spcAft>
                <a:buClr>
                  <a:srgbClr val="000000"/>
                </a:buClr>
                <a:buSzPts val="1400"/>
                <a:buFont typeface="Arial"/>
                <a:buNone/>
              </a:pPr>
              <a:r>
                <a:rPr b="1" i="0" lang="en-US" sz="4000" u="none" cap="none" strike="noStrike">
                  <a:solidFill>
                    <a:srgbClr val="000000"/>
                  </a:solidFill>
                  <a:latin typeface="Garamond"/>
                  <a:ea typeface="Garamond"/>
                  <a:cs typeface="Garamond"/>
                  <a:sym typeface="Garamond"/>
                </a:rPr>
                <a:t>Subha Pandyan, Council Member</a:t>
              </a:r>
              <a:endParaRPr/>
            </a:p>
            <a:p>
              <a:pPr indent="0" lvl="0" marL="304800" marR="0" rtl="0" algn="l">
                <a:lnSpc>
                  <a:spcPct val="115593"/>
                </a:lnSpc>
                <a:spcBef>
                  <a:spcPts val="0"/>
                </a:spcBef>
                <a:spcAft>
                  <a:spcPts val="0"/>
                </a:spcAft>
                <a:buClr>
                  <a:srgbClr val="000000"/>
                </a:buClr>
                <a:buSzPts val="1400"/>
                <a:buFont typeface="Arial"/>
                <a:buNone/>
              </a:pPr>
              <a:r>
                <a:rPr b="0" i="0" lang="en-US" sz="3200" u="none" cap="none" strike="noStrike">
                  <a:solidFill>
                    <a:srgbClr val="000000"/>
                  </a:solidFill>
                  <a:latin typeface="Garamond"/>
                  <a:ea typeface="Garamond"/>
                  <a:cs typeface="Garamond"/>
                  <a:sym typeface="Garamond"/>
                </a:rPr>
                <a:t>INDIA and UAE Business COUNCIL, WICCI</a:t>
              </a:r>
              <a:endParaRPr b="0" i="0" sz="3200" u="none" cap="none" strike="noStrike">
                <a:solidFill>
                  <a:schemeClr val="dk1"/>
                </a:solidFill>
                <a:latin typeface="Garamond"/>
                <a:ea typeface="Garamond"/>
                <a:cs typeface="Garamond"/>
                <a:sym typeface="Garamond"/>
              </a:endParaRPr>
            </a:p>
          </p:txBody>
        </p:sp>
        <p:sp>
          <p:nvSpPr>
            <p:cNvPr id="300" name="Google Shape;300;p31"/>
            <p:cNvSpPr/>
            <p:nvPr/>
          </p:nvSpPr>
          <p:spPr>
            <a:xfrm>
              <a:off x="13376431" y="1844675"/>
              <a:ext cx="6005184" cy="2084070"/>
            </a:xfrm>
            <a:custGeom>
              <a:rect b="b" l="l" r="r" t="t"/>
              <a:pathLst>
                <a:path extrusionOk="0" h="11287760" w="6727825">
                  <a:moveTo>
                    <a:pt x="0" y="11287614"/>
                  </a:moveTo>
                  <a:lnTo>
                    <a:pt x="6727669" y="11287614"/>
                  </a:lnTo>
                  <a:lnTo>
                    <a:pt x="6727669" y="0"/>
                  </a:lnTo>
                  <a:lnTo>
                    <a:pt x="0" y="0"/>
                  </a:lnTo>
                  <a:lnTo>
                    <a:pt x="0" y="11287614"/>
                  </a:lnTo>
                  <a:close/>
                </a:path>
              </a:pathLst>
            </a:custGeom>
            <a:solidFill>
              <a:srgbClr val="D9959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01" name="Google Shape;301;p31"/>
          <p:cNvSpPr txBox="1"/>
          <p:nvPr/>
        </p:nvSpPr>
        <p:spPr>
          <a:xfrm>
            <a:off x="1250077" y="3748895"/>
            <a:ext cx="11651598" cy="584775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000"/>
              <a:buFont typeface="Arial"/>
              <a:buNone/>
            </a:pPr>
            <a:r>
              <a:rPr b="1" i="0" lang="en-US" sz="1900" u="none" cap="none" strike="noStrike">
                <a:solidFill>
                  <a:schemeClr val="dk1"/>
                </a:solidFill>
                <a:latin typeface="Garamond"/>
                <a:ea typeface="Garamond"/>
                <a:cs typeface="Garamond"/>
                <a:sym typeface="Garamond"/>
              </a:rPr>
              <a:t>I am a Diversity strategist and an Inclusive culture professional with a proven track record of progressive experience leveraging diversity and inclusion, employee relations, and solid work ethics to drive organizational performance and success. Manage diversity metrics, workforce optimization, and affirmative action initiatives. Skilfully align HR &amp; diversity management strategies with a corporate mission while ensuring compliance with policies &amp; practices. Conducts thorough strategic &amp; organizational planning for identifying and improving processes &amp; procedures to enhance business operations and employee needs within work-life balance &amp; diversity programming. Expert in diverse social, civic, and cultural event planning. </a:t>
            </a:r>
            <a:endParaRPr b="0" i="0" sz="1900" u="none" cap="none" strike="noStrike">
              <a:solidFill>
                <a:srgbClr val="000000"/>
              </a:solidFill>
              <a:latin typeface="Garamond"/>
              <a:ea typeface="Garamond"/>
              <a:cs typeface="Garamond"/>
              <a:sym typeface="Garamond"/>
            </a:endParaRPr>
          </a:p>
          <a:p>
            <a:pPr indent="0" lvl="0" marL="0" marR="0" rtl="0" algn="l">
              <a:lnSpc>
                <a:spcPct val="100000"/>
              </a:lnSpc>
              <a:spcBef>
                <a:spcPts val="0"/>
              </a:spcBef>
              <a:spcAft>
                <a:spcPts val="0"/>
              </a:spcAft>
              <a:buClr>
                <a:srgbClr val="000000"/>
              </a:buClr>
              <a:buSzPts val="2000"/>
              <a:buFont typeface="Arial"/>
              <a:buNone/>
            </a:pPr>
            <a:r>
              <a:t/>
            </a:r>
            <a:endParaRPr b="1" i="0" sz="1900" u="none" cap="none" strike="noStrike">
              <a:solidFill>
                <a:schemeClr val="dk1"/>
              </a:solidFill>
              <a:latin typeface="Garamond"/>
              <a:ea typeface="Garamond"/>
              <a:cs typeface="Garamond"/>
              <a:sym typeface="Garamond"/>
            </a:endParaRPr>
          </a:p>
          <a:p>
            <a:pPr indent="0" lvl="0" marL="0" marR="0" rtl="0" algn="l">
              <a:lnSpc>
                <a:spcPct val="100000"/>
              </a:lnSpc>
              <a:spcBef>
                <a:spcPts val="0"/>
              </a:spcBef>
              <a:spcAft>
                <a:spcPts val="0"/>
              </a:spcAft>
              <a:buClr>
                <a:srgbClr val="000000"/>
              </a:buClr>
              <a:buSzPts val="2000"/>
              <a:buFont typeface="Arial"/>
              <a:buNone/>
            </a:pPr>
            <a:r>
              <a:rPr b="1" i="0" lang="en-US" sz="1900" u="none" cap="none" strike="noStrike">
                <a:solidFill>
                  <a:schemeClr val="dk1"/>
                </a:solidFill>
                <a:latin typeface="Garamond"/>
                <a:ea typeface="Garamond"/>
                <a:cs typeface="Garamond"/>
                <a:sym typeface="Garamond"/>
              </a:rPr>
              <a:t>As a Diversity and Inclusion practitioner, my personal mission is to be a conscientious change agent and disruptor in increasing representation and belonging in every space. That mission has guided me in the D&amp;I space where I manage and lead D&amp;I initiatives across major global organizations. I Design, Direct and Execute Inclusive practices for Educational Institutions, Workspaces, and communities. </a:t>
            </a:r>
            <a:endParaRPr b="0" i="0" sz="1900" u="none" cap="none" strike="noStrike">
              <a:solidFill>
                <a:srgbClr val="000000"/>
              </a:solidFill>
              <a:latin typeface="Garamond"/>
              <a:ea typeface="Garamond"/>
              <a:cs typeface="Garamond"/>
              <a:sym typeface="Garamond"/>
            </a:endParaRPr>
          </a:p>
          <a:p>
            <a:pPr indent="0" lvl="0" marL="0" marR="0" rtl="0" algn="l">
              <a:lnSpc>
                <a:spcPct val="100000"/>
              </a:lnSpc>
              <a:spcBef>
                <a:spcPts val="0"/>
              </a:spcBef>
              <a:spcAft>
                <a:spcPts val="0"/>
              </a:spcAft>
              <a:buClr>
                <a:srgbClr val="000000"/>
              </a:buClr>
              <a:buSzPts val="2000"/>
              <a:buFont typeface="Arial"/>
              <a:buNone/>
            </a:pPr>
            <a:r>
              <a:rPr b="1" i="0" lang="en-US" sz="1900" u="none" cap="none" strike="noStrike">
                <a:solidFill>
                  <a:schemeClr val="dk1"/>
                </a:solidFill>
                <a:latin typeface="Garamond"/>
                <a:ea typeface="Garamond"/>
                <a:cs typeface="Garamond"/>
                <a:sym typeface="Garamond"/>
              </a:rPr>
              <a:t>In my last 25 years of corporate Experience - As an authority in Strategy, Productivity, and Growth – I have carried a unique, hands-on, and intervention-styled approach to rapid change. I have been coaching companies, Leaders, teams, and individuals to achieve Company goals with specific Business skills - I am a Certified Six Sigma Master Black Belt, CMMi trained on Version 1.3 of the SCAMPI Methodology – SEI Certified, Certified Lead Auditor for ISO 9001:2008 QMS, ISO 27001 – ISMS – Internal Auditor, Certified Lean Implementation Expert, COPC CSP Certified, CXJM - Certified Customer Experience Journey Mapping Expert, AGILE Coach, and Neuro-linguistic practitioner </a:t>
            </a:r>
            <a:endParaRPr b="0" i="0" sz="1900" u="none" cap="none" strike="noStrike">
              <a:solidFill>
                <a:srgbClr val="000000"/>
              </a:solidFill>
              <a:latin typeface="Garamond"/>
              <a:ea typeface="Garamond"/>
              <a:cs typeface="Garamond"/>
              <a:sym typeface="Garamond"/>
            </a:endParaRPr>
          </a:p>
          <a:p>
            <a:pPr indent="0" lvl="0" marL="0" marR="0" rtl="0" algn="l">
              <a:lnSpc>
                <a:spcPct val="100000"/>
              </a:lnSpc>
              <a:spcBef>
                <a:spcPts val="0"/>
              </a:spcBef>
              <a:spcAft>
                <a:spcPts val="0"/>
              </a:spcAft>
              <a:buClr>
                <a:srgbClr val="000000"/>
              </a:buClr>
              <a:buSzPts val="3200"/>
              <a:buFont typeface="Arial"/>
              <a:buNone/>
            </a:pPr>
            <a:r>
              <a:t/>
            </a:r>
            <a:endParaRPr b="0" i="0" sz="1900" u="none" cap="none" strike="noStrike">
              <a:solidFill>
                <a:schemeClr val="dk1"/>
              </a:solidFill>
              <a:latin typeface="Garamond"/>
              <a:ea typeface="Garamond"/>
              <a:cs typeface="Garamond"/>
              <a:sym typeface="Garamond"/>
            </a:endParaRPr>
          </a:p>
        </p:txBody>
      </p:sp>
      <p:sp>
        <p:nvSpPr>
          <p:cNvPr id="302" name="Google Shape;302;p31"/>
          <p:cNvSpPr/>
          <p:nvPr/>
        </p:nvSpPr>
        <p:spPr>
          <a:xfrm>
            <a:off x="356010" y="282713"/>
            <a:ext cx="2443806" cy="105755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3" name="Google Shape;303;p31"/>
          <p:cNvSpPr/>
          <p:nvPr/>
        </p:nvSpPr>
        <p:spPr>
          <a:xfrm>
            <a:off x="0" y="5361093"/>
            <a:ext cx="607695" cy="5948045"/>
          </a:xfrm>
          <a:custGeom>
            <a:rect b="b" l="l" r="r" t="t"/>
            <a:pathLst>
              <a:path extrusionOk="0" h="5948045" w="607695">
                <a:moveTo>
                  <a:pt x="0" y="5947462"/>
                </a:moveTo>
                <a:lnTo>
                  <a:pt x="607311" y="5947462"/>
                </a:lnTo>
                <a:lnTo>
                  <a:pt x="607311" y="0"/>
                </a:lnTo>
                <a:lnTo>
                  <a:pt x="0" y="0"/>
                </a:lnTo>
                <a:lnTo>
                  <a:pt x="0" y="5947462"/>
                </a:lnTo>
                <a:close/>
              </a:path>
            </a:pathLst>
          </a:custGeom>
          <a:solidFill>
            <a:srgbClr val="BFBFB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4" name="Google Shape;304;p31"/>
          <p:cNvSpPr txBox="1"/>
          <p:nvPr>
            <p:ph idx="12" type="sldNum"/>
          </p:nvPr>
        </p:nvSpPr>
        <p:spPr>
          <a:xfrm>
            <a:off x="14474952" y="10517695"/>
            <a:ext cx="4623943" cy="565467"/>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pic>
        <p:nvPicPr>
          <p:cNvPr descr="A person wearing a black shirt&#10;&#10;Description automatically generated with low confidence" id="305" name="Google Shape;305;p31"/>
          <p:cNvPicPr preferRelativeResize="0"/>
          <p:nvPr/>
        </p:nvPicPr>
        <p:blipFill rotWithShape="1">
          <a:blip r:embed="rId4">
            <a:alphaModFix/>
          </a:blip>
          <a:srcRect b="0" l="0" r="0" t="0"/>
          <a:stretch/>
        </p:blipFill>
        <p:spPr>
          <a:xfrm>
            <a:off x="13698141" y="4789845"/>
            <a:ext cx="5465445" cy="576629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09" name="Shape 309"/>
        <p:cNvGrpSpPr/>
        <p:nvPr/>
      </p:nvGrpSpPr>
      <p:grpSpPr>
        <a:xfrm>
          <a:off x="0" y="0"/>
          <a:ext cx="0" cy="0"/>
          <a:chOff x="0" y="0"/>
          <a:chExt cx="0" cy="0"/>
        </a:xfrm>
      </p:grpSpPr>
      <p:sp>
        <p:nvSpPr>
          <p:cNvPr id="310" name="Google Shape;310;p26"/>
          <p:cNvSpPr/>
          <p:nvPr/>
        </p:nvSpPr>
        <p:spPr>
          <a:xfrm>
            <a:off x="13376432" y="4026747"/>
            <a:ext cx="6005184" cy="6655163"/>
          </a:xfrm>
          <a:custGeom>
            <a:rect b="b" l="l" r="r" t="t"/>
            <a:pathLst>
              <a:path extrusionOk="0" h="6186805" w="6177915">
                <a:moveTo>
                  <a:pt x="0" y="6186754"/>
                </a:moveTo>
                <a:lnTo>
                  <a:pt x="6177822" y="6186754"/>
                </a:lnTo>
                <a:lnTo>
                  <a:pt x="6177822" y="0"/>
                </a:lnTo>
                <a:lnTo>
                  <a:pt x="0" y="0"/>
                </a:lnTo>
                <a:lnTo>
                  <a:pt x="0" y="6186754"/>
                </a:lnTo>
                <a:close/>
              </a:path>
            </a:pathLst>
          </a:custGeom>
          <a:solidFill>
            <a:srgbClr val="F4F1E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1" name="Google Shape;311;p26"/>
          <p:cNvSpPr/>
          <p:nvPr/>
        </p:nvSpPr>
        <p:spPr>
          <a:xfrm>
            <a:off x="13376431" y="4346838"/>
            <a:ext cx="6005184" cy="317237"/>
          </a:xfrm>
          <a:custGeom>
            <a:rect b="b" l="l" r="r" t="t"/>
            <a:pathLst>
              <a:path extrusionOk="0" h="309879" w="6848475">
                <a:moveTo>
                  <a:pt x="6847959" y="309718"/>
                </a:moveTo>
                <a:lnTo>
                  <a:pt x="0" y="309718"/>
                </a:lnTo>
                <a:lnTo>
                  <a:pt x="0" y="0"/>
                </a:lnTo>
                <a:lnTo>
                  <a:pt x="6847959" y="0"/>
                </a:lnTo>
                <a:lnTo>
                  <a:pt x="6847959" y="309718"/>
                </a:lnTo>
                <a:close/>
              </a:path>
            </a:pathLst>
          </a:custGeom>
          <a:solidFill>
            <a:srgbClr val="D9959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312" name="Google Shape;312;p26"/>
          <p:cNvGrpSpPr/>
          <p:nvPr/>
        </p:nvGrpSpPr>
        <p:grpSpPr>
          <a:xfrm>
            <a:off x="774844" y="1844675"/>
            <a:ext cx="18606771" cy="2084070"/>
            <a:chOff x="774844" y="1844675"/>
            <a:chExt cx="18606771" cy="2084070"/>
          </a:xfrm>
        </p:grpSpPr>
        <p:sp>
          <p:nvSpPr>
            <p:cNvPr id="313" name="Google Shape;313;p26"/>
            <p:cNvSpPr/>
            <p:nvPr/>
          </p:nvSpPr>
          <p:spPr>
            <a:xfrm>
              <a:off x="774844" y="1844675"/>
              <a:ext cx="12602065" cy="2084070"/>
            </a:xfrm>
            <a:custGeom>
              <a:rect b="b" l="l" r="r" t="t"/>
              <a:pathLst>
                <a:path extrusionOk="0" h="11287760" w="13376910">
                  <a:moveTo>
                    <a:pt x="0" y="11287614"/>
                  </a:moveTo>
                  <a:lnTo>
                    <a:pt x="13376430" y="11287614"/>
                  </a:lnTo>
                  <a:lnTo>
                    <a:pt x="13376430" y="0"/>
                  </a:lnTo>
                  <a:lnTo>
                    <a:pt x="0" y="0"/>
                  </a:lnTo>
                  <a:lnTo>
                    <a:pt x="0" y="11287614"/>
                  </a:lnTo>
                  <a:close/>
                </a:path>
              </a:pathLst>
            </a:custGeom>
            <a:solidFill>
              <a:srgbClr val="BFBFB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4" name="Google Shape;314;p26"/>
            <p:cNvSpPr/>
            <p:nvPr/>
          </p:nvSpPr>
          <p:spPr>
            <a:xfrm>
              <a:off x="13376431" y="1844675"/>
              <a:ext cx="6005184" cy="2084070"/>
            </a:xfrm>
            <a:custGeom>
              <a:rect b="b" l="l" r="r" t="t"/>
              <a:pathLst>
                <a:path extrusionOk="0" h="11287760" w="6727825">
                  <a:moveTo>
                    <a:pt x="0" y="11287614"/>
                  </a:moveTo>
                  <a:lnTo>
                    <a:pt x="6727669" y="11287614"/>
                  </a:lnTo>
                  <a:lnTo>
                    <a:pt x="6727669" y="0"/>
                  </a:lnTo>
                  <a:lnTo>
                    <a:pt x="0" y="0"/>
                  </a:lnTo>
                  <a:lnTo>
                    <a:pt x="0" y="11287614"/>
                  </a:lnTo>
                  <a:close/>
                </a:path>
              </a:pathLst>
            </a:custGeom>
            <a:solidFill>
              <a:srgbClr val="D9959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15" name="Google Shape;315;p26"/>
          <p:cNvSpPr txBox="1"/>
          <p:nvPr>
            <p:ph type="title"/>
          </p:nvPr>
        </p:nvSpPr>
        <p:spPr>
          <a:xfrm>
            <a:off x="774844" y="1761494"/>
            <a:ext cx="18802206" cy="2096547"/>
          </a:xfrm>
          <a:prstGeom prst="rect">
            <a:avLst/>
          </a:prstGeom>
          <a:noFill/>
          <a:ln>
            <a:noFill/>
          </a:ln>
        </p:spPr>
        <p:txBody>
          <a:bodyPr anchorCtr="0" anchor="t" bIns="0" lIns="0" spcFirstLastPara="1" rIns="0" wrap="square" tIns="1101800">
            <a:spAutoFit/>
          </a:bodyPr>
          <a:lstStyle/>
          <a:p>
            <a:pPr indent="0" lvl="0" marL="304800" rtl="0" algn="l">
              <a:lnSpc>
                <a:spcPct val="63148"/>
              </a:lnSpc>
              <a:spcBef>
                <a:spcPts val="0"/>
              </a:spcBef>
              <a:spcAft>
                <a:spcPts val="0"/>
              </a:spcAft>
              <a:buSzPts val="1400"/>
              <a:buNone/>
            </a:pPr>
            <a:r>
              <a:rPr lang="en-US" sz="4000">
                <a:latin typeface="Garamond"/>
                <a:ea typeface="Garamond"/>
                <a:cs typeface="Garamond"/>
                <a:sym typeface="Garamond"/>
              </a:rPr>
              <a:t>Vimla Sheshadri, COUNCIL MEMBER</a:t>
            </a:r>
            <a:br>
              <a:rPr lang="en-US" sz="5400">
                <a:latin typeface="Garamond"/>
                <a:ea typeface="Garamond"/>
                <a:cs typeface="Garamond"/>
                <a:sym typeface="Garamond"/>
              </a:rPr>
            </a:br>
            <a:br>
              <a:rPr lang="en-US" sz="2950">
                <a:latin typeface="Open Sans"/>
                <a:ea typeface="Open Sans"/>
                <a:cs typeface="Open Sans"/>
                <a:sym typeface="Open Sans"/>
              </a:rPr>
            </a:br>
            <a:r>
              <a:rPr b="0" lang="en-US" sz="3200">
                <a:latin typeface="Garamond"/>
                <a:ea typeface="Garamond"/>
                <a:cs typeface="Garamond"/>
                <a:sym typeface="Garamond"/>
              </a:rPr>
              <a:t>INDIA and UAE Business COUNCIL, WICCI</a:t>
            </a:r>
            <a:endParaRPr b="0" sz="3200">
              <a:latin typeface="Garamond"/>
              <a:ea typeface="Garamond"/>
              <a:cs typeface="Garamond"/>
              <a:sym typeface="Garamond"/>
            </a:endParaRPr>
          </a:p>
        </p:txBody>
      </p:sp>
      <p:sp>
        <p:nvSpPr>
          <p:cNvPr id="316" name="Google Shape;316;p26"/>
          <p:cNvSpPr txBox="1"/>
          <p:nvPr/>
        </p:nvSpPr>
        <p:spPr>
          <a:xfrm>
            <a:off x="1441450" y="5081394"/>
            <a:ext cx="11506200" cy="4062651"/>
          </a:xfrm>
          <a:prstGeom prst="rect">
            <a:avLst/>
          </a:prstGeom>
          <a:noFill/>
          <a:ln>
            <a:noFill/>
          </a:ln>
        </p:spPr>
        <p:txBody>
          <a:bodyPr anchorCtr="0" anchor="t" bIns="0" lIns="0" spcFirstLastPara="1" rIns="0" wrap="square" tIns="0">
            <a:spAutoFit/>
          </a:bodyPr>
          <a:lstStyle/>
          <a:p>
            <a:pPr indent="0" lvl="0" marL="12700" marR="0" rtl="0" algn="just">
              <a:lnSpc>
                <a:spcPct val="100000"/>
              </a:lnSpc>
              <a:spcBef>
                <a:spcPts val="0"/>
              </a:spcBef>
              <a:spcAft>
                <a:spcPts val="0"/>
              </a:spcAft>
              <a:buClr>
                <a:srgbClr val="000000"/>
              </a:buClr>
              <a:buSzPts val="1600"/>
              <a:buFont typeface="Arial"/>
              <a:buNone/>
            </a:pPr>
            <a:r>
              <a:t/>
            </a:r>
            <a:endParaRPr b="1" i="0" sz="2400" u="none" cap="none" strike="noStrike">
              <a:solidFill>
                <a:schemeClr val="dk1"/>
              </a:solidFill>
              <a:latin typeface="Garamond"/>
              <a:ea typeface="Garamond"/>
              <a:cs typeface="Garamond"/>
              <a:sym typeface="Garamond"/>
            </a:endParaRPr>
          </a:p>
          <a:p>
            <a:pPr indent="0" lvl="0" marL="12700" marR="0" rtl="0" algn="just">
              <a:lnSpc>
                <a:spcPct val="100000"/>
              </a:lnSpc>
              <a:spcBef>
                <a:spcPts val="0"/>
              </a:spcBef>
              <a:spcAft>
                <a:spcPts val="0"/>
              </a:spcAft>
              <a:buClr>
                <a:srgbClr val="000000"/>
              </a:buClr>
              <a:buSzPts val="3200"/>
              <a:buFont typeface="Arial"/>
              <a:buNone/>
            </a:pPr>
            <a:r>
              <a:rPr b="1" i="0" lang="en-US" sz="2400" u="none" cap="none" strike="noStrike">
                <a:solidFill>
                  <a:schemeClr val="dk1"/>
                </a:solidFill>
                <a:latin typeface="Garamond"/>
                <a:ea typeface="Garamond"/>
                <a:cs typeface="Garamond"/>
                <a:sym typeface="Garamond"/>
              </a:rPr>
              <a:t>Vimala is a well-seasoned leadership facilitator and executive coach with over twenty-five years of corporate experience across several industries and holding different senior level positions. Vimala was born in India and raised in the United States. She completed her PhD in Pharmacology and worked in the corporate world for 4 years before moving permanently back to India with an intention, a purpose and a vision to start a not-for-profit home for children. She has raised 15 children over the past 20 years, an impactful journey that adds immense value to her well-honed skills as a trainer, facilitator and life coach. Her experiences vary from holding an assistant professorship in academia in the United States, to taking up management roles in the pharmaceutical industry, to being the founder and executive director of her own not-for-profit home for children in India. </a:t>
            </a:r>
            <a:endParaRPr b="1" i="0" sz="2400" u="none" cap="none" strike="noStrike">
              <a:solidFill>
                <a:schemeClr val="dk1"/>
              </a:solidFill>
              <a:latin typeface="Garamond"/>
              <a:ea typeface="Garamond"/>
              <a:cs typeface="Garamond"/>
              <a:sym typeface="Garamond"/>
            </a:endParaRPr>
          </a:p>
        </p:txBody>
      </p:sp>
      <p:sp>
        <p:nvSpPr>
          <p:cNvPr id="317" name="Google Shape;317;p26"/>
          <p:cNvSpPr/>
          <p:nvPr/>
        </p:nvSpPr>
        <p:spPr>
          <a:xfrm>
            <a:off x="356010" y="282713"/>
            <a:ext cx="2443806" cy="105755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8" name="Google Shape;318;p26"/>
          <p:cNvSpPr/>
          <p:nvPr/>
        </p:nvSpPr>
        <p:spPr>
          <a:xfrm>
            <a:off x="0" y="5361093"/>
            <a:ext cx="607695" cy="5948045"/>
          </a:xfrm>
          <a:custGeom>
            <a:rect b="b" l="l" r="r" t="t"/>
            <a:pathLst>
              <a:path extrusionOk="0" h="5948045" w="607695">
                <a:moveTo>
                  <a:pt x="0" y="5947462"/>
                </a:moveTo>
                <a:lnTo>
                  <a:pt x="607311" y="5947462"/>
                </a:lnTo>
                <a:lnTo>
                  <a:pt x="607311" y="0"/>
                </a:lnTo>
                <a:lnTo>
                  <a:pt x="0" y="0"/>
                </a:lnTo>
                <a:lnTo>
                  <a:pt x="0" y="5947462"/>
                </a:lnTo>
                <a:close/>
              </a:path>
            </a:pathLst>
          </a:custGeom>
          <a:solidFill>
            <a:srgbClr val="BFBFB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9" name="Google Shape;319;p26"/>
          <p:cNvSpPr txBox="1"/>
          <p:nvPr>
            <p:ph idx="12" type="sldNum"/>
          </p:nvPr>
        </p:nvSpPr>
        <p:spPr>
          <a:xfrm>
            <a:off x="14474952" y="10517695"/>
            <a:ext cx="4623943" cy="565467"/>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pic>
        <p:nvPicPr>
          <p:cNvPr id="320" name="Google Shape;320;p26"/>
          <p:cNvPicPr preferRelativeResize="0"/>
          <p:nvPr/>
        </p:nvPicPr>
        <p:blipFill rotWithShape="1">
          <a:blip r:embed="rId4">
            <a:alphaModFix/>
          </a:blip>
          <a:srcRect b="35454" l="12657" r="44308" t="3370"/>
          <a:stretch/>
        </p:blipFill>
        <p:spPr>
          <a:xfrm>
            <a:off x="13637021" y="4998054"/>
            <a:ext cx="5461874" cy="516549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24" name="Shape 324"/>
        <p:cNvGrpSpPr/>
        <p:nvPr/>
      </p:nvGrpSpPr>
      <p:grpSpPr>
        <a:xfrm>
          <a:off x="0" y="0"/>
          <a:ext cx="0" cy="0"/>
          <a:chOff x="0" y="0"/>
          <a:chExt cx="0" cy="0"/>
        </a:xfrm>
      </p:grpSpPr>
      <p:grpSp>
        <p:nvGrpSpPr>
          <p:cNvPr id="325" name="Google Shape;325;p28"/>
          <p:cNvGrpSpPr/>
          <p:nvPr/>
        </p:nvGrpSpPr>
        <p:grpSpPr>
          <a:xfrm>
            <a:off x="774844" y="1844675"/>
            <a:ext cx="18606771" cy="2084070"/>
            <a:chOff x="774844" y="1844675"/>
            <a:chExt cx="18606771" cy="2084070"/>
          </a:xfrm>
        </p:grpSpPr>
        <p:sp>
          <p:nvSpPr>
            <p:cNvPr id="326" name="Google Shape;326;p28"/>
            <p:cNvSpPr/>
            <p:nvPr/>
          </p:nvSpPr>
          <p:spPr>
            <a:xfrm>
              <a:off x="774844" y="1844675"/>
              <a:ext cx="12602065" cy="2084070"/>
            </a:xfrm>
            <a:custGeom>
              <a:rect b="b" l="l" r="r" t="t"/>
              <a:pathLst>
                <a:path extrusionOk="0" h="11287760" w="13376910">
                  <a:moveTo>
                    <a:pt x="0" y="11287614"/>
                  </a:moveTo>
                  <a:lnTo>
                    <a:pt x="13376430" y="11287614"/>
                  </a:lnTo>
                  <a:lnTo>
                    <a:pt x="13376430" y="0"/>
                  </a:lnTo>
                  <a:lnTo>
                    <a:pt x="0" y="0"/>
                  </a:lnTo>
                  <a:lnTo>
                    <a:pt x="0" y="11287614"/>
                  </a:lnTo>
                  <a:close/>
                </a:path>
              </a:pathLst>
            </a:custGeom>
            <a:solidFill>
              <a:srgbClr val="BFBFB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7" name="Google Shape;327;p28"/>
            <p:cNvSpPr/>
            <p:nvPr/>
          </p:nvSpPr>
          <p:spPr>
            <a:xfrm>
              <a:off x="13376431" y="1844675"/>
              <a:ext cx="6005184" cy="2084070"/>
            </a:xfrm>
            <a:custGeom>
              <a:rect b="b" l="l" r="r" t="t"/>
              <a:pathLst>
                <a:path extrusionOk="0" h="11287760" w="6727825">
                  <a:moveTo>
                    <a:pt x="0" y="11287614"/>
                  </a:moveTo>
                  <a:lnTo>
                    <a:pt x="6727669" y="11287614"/>
                  </a:lnTo>
                  <a:lnTo>
                    <a:pt x="6727669" y="0"/>
                  </a:lnTo>
                  <a:lnTo>
                    <a:pt x="0" y="0"/>
                  </a:lnTo>
                  <a:lnTo>
                    <a:pt x="0" y="11287614"/>
                  </a:lnTo>
                  <a:close/>
                </a:path>
              </a:pathLst>
            </a:custGeom>
            <a:solidFill>
              <a:srgbClr val="D9959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28" name="Google Shape;328;p28"/>
          <p:cNvSpPr/>
          <p:nvPr/>
        </p:nvSpPr>
        <p:spPr>
          <a:xfrm>
            <a:off x="13399136" y="4052741"/>
            <a:ext cx="5982480" cy="6780038"/>
          </a:xfrm>
          <a:custGeom>
            <a:rect b="b" l="l" r="r" t="t"/>
            <a:pathLst>
              <a:path extrusionOk="0" h="6186805" w="6177915">
                <a:moveTo>
                  <a:pt x="0" y="6186754"/>
                </a:moveTo>
                <a:lnTo>
                  <a:pt x="6177822" y="6186754"/>
                </a:lnTo>
                <a:lnTo>
                  <a:pt x="6177822" y="0"/>
                </a:lnTo>
                <a:lnTo>
                  <a:pt x="0" y="0"/>
                </a:lnTo>
                <a:lnTo>
                  <a:pt x="0" y="6186754"/>
                </a:lnTo>
                <a:close/>
              </a:path>
            </a:pathLst>
          </a:custGeom>
          <a:solidFill>
            <a:srgbClr val="F4F1E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9" name="Google Shape;329;p28"/>
          <p:cNvSpPr txBox="1"/>
          <p:nvPr>
            <p:ph type="title"/>
          </p:nvPr>
        </p:nvSpPr>
        <p:spPr>
          <a:xfrm>
            <a:off x="799386" y="965380"/>
            <a:ext cx="18364200" cy="2613292"/>
          </a:xfrm>
          <a:prstGeom prst="rect">
            <a:avLst/>
          </a:prstGeom>
          <a:noFill/>
          <a:ln>
            <a:noFill/>
          </a:ln>
        </p:spPr>
        <p:txBody>
          <a:bodyPr anchorCtr="0" anchor="t" bIns="0" lIns="0" spcFirstLastPara="1" rIns="0" wrap="square" tIns="1101800">
            <a:spAutoFit/>
          </a:bodyPr>
          <a:lstStyle/>
          <a:p>
            <a:pPr indent="0" lvl="0" marL="307340" rtl="0" algn="l">
              <a:lnSpc>
                <a:spcPct val="150925"/>
              </a:lnSpc>
              <a:spcBef>
                <a:spcPts val="0"/>
              </a:spcBef>
              <a:spcAft>
                <a:spcPts val="0"/>
              </a:spcAft>
              <a:buSzPts val="1400"/>
              <a:buNone/>
            </a:pPr>
            <a:r>
              <a:rPr lang="en-US" sz="4000"/>
              <a:t>Dr. Anuradha Rao, COUNCIL MEMBER</a:t>
            </a:r>
            <a:endParaRPr sz="4000"/>
          </a:p>
          <a:p>
            <a:pPr indent="0" lvl="0" marL="304800" rtl="0" algn="l">
              <a:lnSpc>
                <a:spcPct val="115593"/>
              </a:lnSpc>
              <a:spcBef>
                <a:spcPts val="0"/>
              </a:spcBef>
              <a:spcAft>
                <a:spcPts val="0"/>
              </a:spcAft>
              <a:buSzPts val="1400"/>
              <a:buNone/>
            </a:pPr>
            <a:r>
              <a:rPr b="0" lang="en-US" sz="3200">
                <a:latin typeface="Garamond"/>
                <a:ea typeface="Garamond"/>
                <a:cs typeface="Garamond"/>
                <a:sym typeface="Garamond"/>
              </a:rPr>
              <a:t>INDIA and UAE Business COUNCIL, WICCI</a:t>
            </a:r>
            <a:endParaRPr sz="3200">
              <a:latin typeface="Garamond"/>
              <a:ea typeface="Garamond"/>
              <a:cs typeface="Garamond"/>
              <a:sym typeface="Garamond"/>
            </a:endParaRPr>
          </a:p>
        </p:txBody>
      </p:sp>
      <p:sp>
        <p:nvSpPr>
          <p:cNvPr id="330" name="Google Shape;330;p28"/>
          <p:cNvSpPr txBox="1"/>
          <p:nvPr/>
        </p:nvSpPr>
        <p:spPr>
          <a:xfrm>
            <a:off x="1300148" y="5583462"/>
            <a:ext cx="11513693" cy="4062651"/>
          </a:xfrm>
          <a:prstGeom prst="rect">
            <a:avLst/>
          </a:prstGeom>
          <a:noFill/>
          <a:ln>
            <a:noFill/>
          </a:ln>
        </p:spPr>
        <p:txBody>
          <a:bodyPr anchorCtr="0" anchor="t" bIns="0" lIns="0" spcFirstLastPara="1" rIns="0" wrap="square" tIns="0">
            <a:spAutoFit/>
          </a:bodyPr>
          <a:lstStyle/>
          <a:p>
            <a:pPr indent="0" lvl="0" marL="12700" marR="0" rtl="0" algn="just">
              <a:lnSpc>
                <a:spcPct val="100000"/>
              </a:lnSpc>
              <a:spcBef>
                <a:spcPts val="0"/>
              </a:spcBef>
              <a:spcAft>
                <a:spcPts val="0"/>
              </a:spcAft>
              <a:buClr>
                <a:srgbClr val="000000"/>
              </a:buClr>
              <a:buSzPts val="2800"/>
              <a:buFont typeface="Arial"/>
              <a:buNone/>
            </a:pPr>
            <a:r>
              <a:rPr b="1" i="0" lang="en-US" sz="2400" u="none" cap="none" strike="noStrike">
                <a:solidFill>
                  <a:schemeClr val="dk1"/>
                </a:solidFill>
                <a:latin typeface="Garamond"/>
                <a:ea typeface="Garamond"/>
                <a:cs typeface="Garamond"/>
                <a:sym typeface="Garamond"/>
              </a:rPr>
              <a:t>Anuradha comes with a total of 30 years of experience in the area of Human Resources. She has held several leadership positions in the corporate world with organizations like GE, IBM BTO Operations, Deutsche Bank, and HR Head for Mphasis and Genpact. She is the Founder &amp; Principal Consultant of LeAd Solutions and works with Organizations and Educational Institutions in designing, developing and Implementing Learning Solutions. Anuradha has worked with schools in the area of Teacher Training Programs in the area of Emotional Intelligence, Concept Formation, and Student Counselling. She was associated with Tatva Global School, Hyderabad and Aziz English Medium School (Rajnandgaon, Chhattisgarh) in the capacity of HR consultant and on teacher development programs. She is the Board of Directors for NCL VEKA Ltd. She has officiated as Dean of Academics at ACFM (Annapurna College of Film and Media).</a:t>
            </a:r>
            <a:endParaRPr b="1" i="0" sz="2400" u="none" cap="none" strike="noStrike">
              <a:solidFill>
                <a:schemeClr val="dk1"/>
              </a:solidFill>
              <a:latin typeface="Garamond"/>
              <a:ea typeface="Garamond"/>
              <a:cs typeface="Garamond"/>
              <a:sym typeface="Garamond"/>
            </a:endParaRPr>
          </a:p>
        </p:txBody>
      </p:sp>
      <p:sp>
        <p:nvSpPr>
          <p:cNvPr id="331" name="Google Shape;331;p28"/>
          <p:cNvSpPr/>
          <p:nvPr/>
        </p:nvSpPr>
        <p:spPr>
          <a:xfrm>
            <a:off x="356010" y="282713"/>
            <a:ext cx="2443806" cy="105755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32" name="Google Shape;332;p28"/>
          <p:cNvSpPr/>
          <p:nvPr/>
        </p:nvSpPr>
        <p:spPr>
          <a:xfrm>
            <a:off x="13376430" y="4404489"/>
            <a:ext cx="5968387" cy="476359"/>
          </a:xfrm>
          <a:custGeom>
            <a:rect b="b" l="l" r="r" t="t"/>
            <a:pathLst>
              <a:path extrusionOk="0" h="309879" w="6848475">
                <a:moveTo>
                  <a:pt x="6847959" y="309718"/>
                </a:moveTo>
                <a:lnTo>
                  <a:pt x="0" y="309718"/>
                </a:lnTo>
                <a:lnTo>
                  <a:pt x="0" y="0"/>
                </a:lnTo>
                <a:lnTo>
                  <a:pt x="6847959" y="0"/>
                </a:lnTo>
                <a:lnTo>
                  <a:pt x="6847959" y="309718"/>
                </a:lnTo>
                <a:close/>
              </a:path>
            </a:pathLst>
          </a:custGeom>
          <a:solidFill>
            <a:srgbClr val="D9959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33" name="Google Shape;333;p28"/>
          <p:cNvSpPr/>
          <p:nvPr/>
        </p:nvSpPr>
        <p:spPr>
          <a:xfrm>
            <a:off x="0" y="5380548"/>
            <a:ext cx="607695" cy="5948045"/>
          </a:xfrm>
          <a:custGeom>
            <a:rect b="b" l="l" r="r" t="t"/>
            <a:pathLst>
              <a:path extrusionOk="0" h="5948045" w="607695">
                <a:moveTo>
                  <a:pt x="0" y="5947462"/>
                </a:moveTo>
                <a:lnTo>
                  <a:pt x="607311" y="5947462"/>
                </a:lnTo>
                <a:lnTo>
                  <a:pt x="607311" y="0"/>
                </a:lnTo>
                <a:lnTo>
                  <a:pt x="0" y="0"/>
                </a:lnTo>
                <a:lnTo>
                  <a:pt x="0" y="5947462"/>
                </a:lnTo>
                <a:close/>
              </a:path>
            </a:pathLst>
          </a:custGeom>
          <a:solidFill>
            <a:srgbClr val="BFBFB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34" name="Google Shape;334;p28"/>
          <p:cNvSpPr txBox="1"/>
          <p:nvPr>
            <p:ph idx="12" type="sldNum"/>
          </p:nvPr>
        </p:nvSpPr>
        <p:spPr>
          <a:xfrm>
            <a:off x="14474952" y="10517695"/>
            <a:ext cx="4623943" cy="565467"/>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pic>
        <p:nvPicPr>
          <p:cNvPr id="335" name="Google Shape;335;p28"/>
          <p:cNvPicPr preferRelativeResize="0"/>
          <p:nvPr/>
        </p:nvPicPr>
        <p:blipFill rotWithShape="1">
          <a:blip r:embed="rId4">
            <a:alphaModFix/>
          </a:blip>
          <a:srcRect b="0" l="0" r="0" t="0"/>
          <a:stretch/>
        </p:blipFill>
        <p:spPr>
          <a:xfrm>
            <a:off x="13782499" y="4880848"/>
            <a:ext cx="5036528" cy="572332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grpSp>
        <p:nvGrpSpPr>
          <p:cNvPr id="340" name="Google Shape;340;p22"/>
          <p:cNvGrpSpPr/>
          <p:nvPr/>
        </p:nvGrpSpPr>
        <p:grpSpPr>
          <a:xfrm>
            <a:off x="774844" y="1834631"/>
            <a:ext cx="18606771" cy="2084070"/>
            <a:chOff x="774844" y="1844675"/>
            <a:chExt cx="18606771" cy="2084070"/>
          </a:xfrm>
        </p:grpSpPr>
        <p:sp>
          <p:nvSpPr>
            <p:cNvPr id="341" name="Google Shape;341;p22"/>
            <p:cNvSpPr/>
            <p:nvPr/>
          </p:nvSpPr>
          <p:spPr>
            <a:xfrm>
              <a:off x="774844" y="1844675"/>
              <a:ext cx="12602065" cy="2084070"/>
            </a:xfrm>
            <a:custGeom>
              <a:rect b="b" l="l" r="r" t="t"/>
              <a:pathLst>
                <a:path extrusionOk="0" h="11287760" w="13376910">
                  <a:moveTo>
                    <a:pt x="0" y="11287614"/>
                  </a:moveTo>
                  <a:lnTo>
                    <a:pt x="13376430" y="11287614"/>
                  </a:lnTo>
                  <a:lnTo>
                    <a:pt x="13376430" y="0"/>
                  </a:lnTo>
                  <a:lnTo>
                    <a:pt x="0" y="0"/>
                  </a:lnTo>
                  <a:lnTo>
                    <a:pt x="0" y="11287614"/>
                  </a:lnTo>
                  <a:close/>
                </a:path>
              </a:pathLst>
            </a:custGeom>
            <a:solidFill>
              <a:srgbClr val="BFBFBF"/>
            </a:solidFill>
            <a:ln>
              <a:noFill/>
            </a:ln>
          </p:spPr>
          <p:txBody>
            <a:bodyPr anchorCtr="0" anchor="t" bIns="0" lIns="0" spcFirstLastPara="1" rIns="0" wrap="square" tIns="0">
              <a:noAutofit/>
            </a:bodyPr>
            <a:lstStyle/>
            <a:p>
              <a:pPr indent="0" lvl="0" marL="307340" marR="0" rtl="0" algn="l">
                <a:lnSpc>
                  <a:spcPct val="150925"/>
                </a:lnSpc>
                <a:spcBef>
                  <a:spcPts val="0"/>
                </a:spcBef>
                <a:spcAft>
                  <a:spcPts val="0"/>
                </a:spcAft>
                <a:buClr>
                  <a:srgbClr val="000000"/>
                </a:buClr>
                <a:buSzPts val="1400"/>
                <a:buFont typeface="Arial"/>
                <a:buNone/>
              </a:pPr>
              <a:r>
                <a:rPr b="1" i="0" lang="en-US" sz="4000" u="none" cap="none" strike="noStrike">
                  <a:solidFill>
                    <a:srgbClr val="000000"/>
                  </a:solidFill>
                  <a:latin typeface="Garamond"/>
                  <a:ea typeface="Garamond"/>
                  <a:cs typeface="Garamond"/>
                  <a:sym typeface="Garamond"/>
                </a:rPr>
                <a:t>Kruti, COUNCIL MEMBER</a:t>
              </a:r>
              <a:endParaRPr/>
            </a:p>
            <a:p>
              <a:pPr indent="0" lvl="0" marL="304800" marR="0" rtl="0" algn="l">
                <a:lnSpc>
                  <a:spcPct val="115593"/>
                </a:lnSpc>
                <a:spcBef>
                  <a:spcPts val="0"/>
                </a:spcBef>
                <a:spcAft>
                  <a:spcPts val="0"/>
                </a:spcAft>
                <a:buClr>
                  <a:srgbClr val="000000"/>
                </a:buClr>
                <a:buSzPts val="1400"/>
                <a:buFont typeface="Arial"/>
                <a:buNone/>
              </a:pPr>
              <a:r>
                <a:rPr b="0" i="0" lang="en-US" sz="3200" u="none" cap="none" strike="noStrike">
                  <a:solidFill>
                    <a:srgbClr val="000000"/>
                  </a:solidFill>
                  <a:latin typeface="Garamond"/>
                  <a:ea typeface="Garamond"/>
                  <a:cs typeface="Garamond"/>
                  <a:sym typeface="Garamond"/>
                </a:rPr>
                <a:t>INDIA and UAE BUSINESS COUNCIL, WICCI</a:t>
              </a:r>
              <a:endParaRPr b="0" i="0" sz="3200" u="none" cap="none" strike="noStrike">
                <a:solidFill>
                  <a:schemeClr val="dk1"/>
                </a:solidFill>
                <a:latin typeface="Calibri"/>
                <a:ea typeface="Calibri"/>
                <a:cs typeface="Calibri"/>
                <a:sym typeface="Calibri"/>
              </a:endParaRPr>
            </a:p>
          </p:txBody>
        </p:sp>
        <p:sp>
          <p:nvSpPr>
            <p:cNvPr id="342" name="Google Shape;342;p22"/>
            <p:cNvSpPr/>
            <p:nvPr/>
          </p:nvSpPr>
          <p:spPr>
            <a:xfrm>
              <a:off x="13376431" y="1844675"/>
              <a:ext cx="6005184" cy="2084070"/>
            </a:xfrm>
            <a:custGeom>
              <a:rect b="b" l="l" r="r" t="t"/>
              <a:pathLst>
                <a:path extrusionOk="0" h="11287760" w="6727825">
                  <a:moveTo>
                    <a:pt x="0" y="11287614"/>
                  </a:moveTo>
                  <a:lnTo>
                    <a:pt x="6727669" y="11287614"/>
                  </a:lnTo>
                  <a:lnTo>
                    <a:pt x="6727669" y="0"/>
                  </a:lnTo>
                  <a:lnTo>
                    <a:pt x="0" y="0"/>
                  </a:lnTo>
                  <a:lnTo>
                    <a:pt x="0" y="11287614"/>
                  </a:lnTo>
                  <a:close/>
                </a:path>
              </a:pathLst>
            </a:custGeom>
            <a:solidFill>
              <a:srgbClr val="D9959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43" name="Google Shape;343;p22"/>
          <p:cNvSpPr/>
          <p:nvPr/>
        </p:nvSpPr>
        <p:spPr>
          <a:xfrm>
            <a:off x="13376432" y="4261730"/>
            <a:ext cx="5998846" cy="6606012"/>
          </a:xfrm>
          <a:custGeom>
            <a:rect b="b" l="l" r="r" t="t"/>
            <a:pathLst>
              <a:path extrusionOk="0" h="6186805" w="6177915">
                <a:moveTo>
                  <a:pt x="0" y="6186754"/>
                </a:moveTo>
                <a:lnTo>
                  <a:pt x="6177822" y="6186754"/>
                </a:lnTo>
                <a:lnTo>
                  <a:pt x="6177822" y="0"/>
                </a:lnTo>
                <a:lnTo>
                  <a:pt x="0" y="0"/>
                </a:lnTo>
                <a:lnTo>
                  <a:pt x="0" y="6186754"/>
                </a:lnTo>
                <a:close/>
              </a:path>
            </a:pathLst>
          </a:custGeom>
          <a:solidFill>
            <a:srgbClr val="F4F1E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4" name="Google Shape;344;p22"/>
          <p:cNvSpPr txBox="1"/>
          <p:nvPr/>
        </p:nvSpPr>
        <p:spPr>
          <a:xfrm>
            <a:off x="774844" y="5127956"/>
            <a:ext cx="12371226" cy="3693319"/>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Clr>
                <a:srgbClr val="000000"/>
              </a:buClr>
              <a:buSzPts val="2800"/>
              <a:buFont typeface="Arial"/>
              <a:buNone/>
            </a:pPr>
            <a:r>
              <a:rPr b="1" i="0" lang="en-US" sz="2400" u="none" cap="none" strike="noStrike">
                <a:solidFill>
                  <a:schemeClr val="dk1"/>
                </a:solidFill>
                <a:latin typeface="Garamond"/>
                <a:ea typeface="Garamond"/>
                <a:cs typeface="Garamond"/>
                <a:sym typeface="Garamond"/>
              </a:rPr>
              <a:t>Media professional by day and an art &amp; cultural promoter by passion, Kruti has many personal and professional achievements to her credit. Currently, she spearheads marketing for the region’s leading television channels MBC4 and MBC Bollywood. Amongst her professionals achievements, Kruti is most proud of leading the launch of television channel MBC Bollywood.</a:t>
            </a:r>
            <a:endParaRPr b="0" i="0" sz="2400" u="none" cap="none" strike="noStrike">
              <a:solidFill>
                <a:srgbClr val="000000"/>
              </a:solidFill>
              <a:latin typeface="Garamond"/>
              <a:ea typeface="Garamond"/>
              <a:cs typeface="Garamond"/>
              <a:sym typeface="Garamond"/>
            </a:endParaRPr>
          </a:p>
          <a:p>
            <a:pPr indent="0" lvl="0" marL="0" marR="0" rtl="0" algn="just">
              <a:lnSpc>
                <a:spcPct val="100000"/>
              </a:lnSpc>
              <a:spcBef>
                <a:spcPts val="0"/>
              </a:spcBef>
              <a:spcAft>
                <a:spcPts val="0"/>
              </a:spcAft>
              <a:buClr>
                <a:srgbClr val="000000"/>
              </a:buClr>
              <a:buSzPts val="2800"/>
              <a:buFont typeface="Arial"/>
              <a:buNone/>
            </a:pPr>
            <a:r>
              <a:rPr b="1" i="0" lang="en-US" sz="2400" u="none" cap="none" strike="noStrike">
                <a:solidFill>
                  <a:schemeClr val="dk1"/>
                </a:solidFill>
                <a:latin typeface="Garamond"/>
                <a:ea typeface="Garamond"/>
                <a:cs typeface="Garamond"/>
                <a:sym typeface="Garamond"/>
              </a:rPr>
              <a:t>Kruti’s love affair with media started 17 years back and she has worked as a Media Planner, Radio Programmer and TV Research executive in her previous experiences. A majority of her work experience has been for the MENA region.</a:t>
            </a:r>
            <a:endParaRPr b="0" i="0" sz="2400" u="none" cap="none" strike="noStrike">
              <a:solidFill>
                <a:srgbClr val="000000"/>
              </a:solidFill>
              <a:latin typeface="Garamond"/>
              <a:ea typeface="Garamond"/>
              <a:cs typeface="Garamond"/>
              <a:sym typeface="Garamond"/>
            </a:endParaRPr>
          </a:p>
          <a:p>
            <a:pPr indent="0" lvl="0" marL="0" marR="0" rtl="0" algn="just">
              <a:lnSpc>
                <a:spcPct val="100000"/>
              </a:lnSpc>
              <a:spcBef>
                <a:spcPts val="0"/>
              </a:spcBef>
              <a:spcAft>
                <a:spcPts val="0"/>
              </a:spcAft>
              <a:buClr>
                <a:srgbClr val="000000"/>
              </a:buClr>
              <a:buSzPts val="2800"/>
              <a:buFont typeface="Arial"/>
              <a:buNone/>
            </a:pPr>
            <a:r>
              <a:rPr b="1" i="0" lang="en-US" sz="2400" u="none" cap="none" strike="noStrike">
                <a:solidFill>
                  <a:schemeClr val="dk1"/>
                </a:solidFill>
                <a:latin typeface="Garamond"/>
                <a:ea typeface="Garamond"/>
                <a:cs typeface="Garamond"/>
                <a:sym typeface="Garamond"/>
              </a:rPr>
              <a:t>Apart for this, Kruti is also the co-founder of Malhaar- a leading Indian Performing Arts space in Dubai. Malhaar brings together artists from across the country and provide a platform for musical exchange</a:t>
            </a:r>
            <a:endParaRPr b="0" i="0" sz="2400" u="none" cap="none" strike="noStrike">
              <a:solidFill>
                <a:srgbClr val="000000"/>
              </a:solidFill>
              <a:latin typeface="Garamond"/>
              <a:ea typeface="Garamond"/>
              <a:cs typeface="Garamond"/>
              <a:sym typeface="Garamond"/>
            </a:endParaRPr>
          </a:p>
        </p:txBody>
      </p:sp>
      <p:sp>
        <p:nvSpPr>
          <p:cNvPr id="345" name="Google Shape;345;p22"/>
          <p:cNvSpPr/>
          <p:nvPr/>
        </p:nvSpPr>
        <p:spPr>
          <a:xfrm>
            <a:off x="356010" y="282713"/>
            <a:ext cx="2443806" cy="105755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6" name="Google Shape;346;p22"/>
          <p:cNvSpPr/>
          <p:nvPr/>
        </p:nvSpPr>
        <p:spPr>
          <a:xfrm>
            <a:off x="13376431" y="4261730"/>
            <a:ext cx="5998846" cy="269701"/>
          </a:xfrm>
          <a:custGeom>
            <a:rect b="b" l="l" r="r" t="t"/>
            <a:pathLst>
              <a:path extrusionOk="0" h="309879" w="6848475">
                <a:moveTo>
                  <a:pt x="6847959" y="309718"/>
                </a:moveTo>
                <a:lnTo>
                  <a:pt x="0" y="309718"/>
                </a:lnTo>
                <a:lnTo>
                  <a:pt x="0" y="0"/>
                </a:lnTo>
                <a:lnTo>
                  <a:pt x="6847959" y="0"/>
                </a:lnTo>
                <a:lnTo>
                  <a:pt x="6847959" y="309718"/>
                </a:lnTo>
                <a:close/>
              </a:path>
            </a:pathLst>
          </a:custGeom>
          <a:solidFill>
            <a:srgbClr val="D9959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7" name="Google Shape;347;p22"/>
          <p:cNvSpPr/>
          <p:nvPr/>
        </p:nvSpPr>
        <p:spPr>
          <a:xfrm>
            <a:off x="0" y="5361093"/>
            <a:ext cx="607695" cy="5948045"/>
          </a:xfrm>
          <a:custGeom>
            <a:rect b="b" l="l" r="r" t="t"/>
            <a:pathLst>
              <a:path extrusionOk="0" h="5948045" w="607695">
                <a:moveTo>
                  <a:pt x="0" y="5947462"/>
                </a:moveTo>
                <a:lnTo>
                  <a:pt x="607311" y="5947462"/>
                </a:lnTo>
                <a:lnTo>
                  <a:pt x="607311" y="0"/>
                </a:lnTo>
                <a:lnTo>
                  <a:pt x="0" y="0"/>
                </a:lnTo>
                <a:lnTo>
                  <a:pt x="0" y="5947462"/>
                </a:lnTo>
                <a:close/>
              </a:path>
            </a:pathLst>
          </a:custGeom>
          <a:solidFill>
            <a:srgbClr val="BFBFB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8" name="Google Shape;348;p22"/>
          <p:cNvSpPr txBox="1"/>
          <p:nvPr>
            <p:ph idx="12" type="sldNum"/>
          </p:nvPr>
        </p:nvSpPr>
        <p:spPr>
          <a:xfrm>
            <a:off x="14474952" y="10517695"/>
            <a:ext cx="4623943" cy="565467"/>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pic>
        <p:nvPicPr>
          <p:cNvPr descr="A person smiling at the camera&#10;&#10;Description automatically generated with medium confidence" id="349" name="Google Shape;349;p22"/>
          <p:cNvPicPr preferRelativeResize="0"/>
          <p:nvPr/>
        </p:nvPicPr>
        <p:blipFill rotWithShape="1">
          <a:blip r:embed="rId4">
            <a:alphaModFix/>
          </a:blip>
          <a:srcRect b="0" l="0" r="0" t="0"/>
          <a:stretch/>
        </p:blipFill>
        <p:spPr>
          <a:xfrm>
            <a:off x="13447346" y="4636228"/>
            <a:ext cx="5857015" cy="585701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53" name="Shape 353"/>
        <p:cNvGrpSpPr/>
        <p:nvPr/>
      </p:nvGrpSpPr>
      <p:grpSpPr>
        <a:xfrm>
          <a:off x="0" y="0"/>
          <a:ext cx="0" cy="0"/>
          <a:chOff x="0" y="0"/>
          <a:chExt cx="0" cy="0"/>
        </a:xfrm>
      </p:grpSpPr>
      <p:grpSp>
        <p:nvGrpSpPr>
          <p:cNvPr id="354" name="Google Shape;354;p27"/>
          <p:cNvGrpSpPr/>
          <p:nvPr/>
        </p:nvGrpSpPr>
        <p:grpSpPr>
          <a:xfrm>
            <a:off x="774844" y="1939076"/>
            <a:ext cx="18606771" cy="2084070"/>
            <a:chOff x="774844" y="1844675"/>
            <a:chExt cx="18606771" cy="2084070"/>
          </a:xfrm>
        </p:grpSpPr>
        <p:sp>
          <p:nvSpPr>
            <p:cNvPr id="355" name="Google Shape;355;p27"/>
            <p:cNvSpPr/>
            <p:nvPr/>
          </p:nvSpPr>
          <p:spPr>
            <a:xfrm>
              <a:off x="774844" y="1844675"/>
              <a:ext cx="12602065" cy="2084070"/>
            </a:xfrm>
            <a:custGeom>
              <a:rect b="b" l="l" r="r" t="t"/>
              <a:pathLst>
                <a:path extrusionOk="0" h="11287760" w="13376910">
                  <a:moveTo>
                    <a:pt x="0" y="11287614"/>
                  </a:moveTo>
                  <a:lnTo>
                    <a:pt x="13376430" y="11287614"/>
                  </a:lnTo>
                  <a:lnTo>
                    <a:pt x="13376430" y="0"/>
                  </a:lnTo>
                  <a:lnTo>
                    <a:pt x="0" y="0"/>
                  </a:lnTo>
                  <a:lnTo>
                    <a:pt x="0" y="11287614"/>
                  </a:lnTo>
                  <a:close/>
                </a:path>
              </a:pathLst>
            </a:custGeom>
            <a:solidFill>
              <a:srgbClr val="BFBFB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6" name="Google Shape;356;p27"/>
            <p:cNvSpPr/>
            <p:nvPr/>
          </p:nvSpPr>
          <p:spPr>
            <a:xfrm>
              <a:off x="13376431" y="1844675"/>
              <a:ext cx="6005184" cy="2084070"/>
            </a:xfrm>
            <a:custGeom>
              <a:rect b="b" l="l" r="r" t="t"/>
              <a:pathLst>
                <a:path extrusionOk="0" h="11287760" w="6727825">
                  <a:moveTo>
                    <a:pt x="0" y="11287614"/>
                  </a:moveTo>
                  <a:lnTo>
                    <a:pt x="6727669" y="11287614"/>
                  </a:lnTo>
                  <a:lnTo>
                    <a:pt x="6727669" y="0"/>
                  </a:lnTo>
                  <a:lnTo>
                    <a:pt x="0" y="0"/>
                  </a:lnTo>
                  <a:lnTo>
                    <a:pt x="0" y="11287614"/>
                  </a:lnTo>
                  <a:close/>
                </a:path>
              </a:pathLst>
            </a:custGeom>
            <a:solidFill>
              <a:srgbClr val="D9959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57" name="Google Shape;357;p27"/>
          <p:cNvSpPr/>
          <p:nvPr/>
        </p:nvSpPr>
        <p:spPr>
          <a:xfrm>
            <a:off x="13376431" y="4130676"/>
            <a:ext cx="6005184" cy="6780038"/>
          </a:xfrm>
          <a:custGeom>
            <a:rect b="b" l="l" r="r" t="t"/>
            <a:pathLst>
              <a:path extrusionOk="0" h="6186805" w="6177915">
                <a:moveTo>
                  <a:pt x="0" y="6186754"/>
                </a:moveTo>
                <a:lnTo>
                  <a:pt x="6177822" y="6186754"/>
                </a:lnTo>
                <a:lnTo>
                  <a:pt x="6177822" y="0"/>
                </a:lnTo>
                <a:lnTo>
                  <a:pt x="0" y="0"/>
                </a:lnTo>
                <a:lnTo>
                  <a:pt x="0" y="6186754"/>
                </a:lnTo>
                <a:close/>
              </a:path>
            </a:pathLst>
          </a:custGeom>
          <a:solidFill>
            <a:srgbClr val="F4F1E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8" name="Google Shape;358;p27"/>
          <p:cNvSpPr txBox="1"/>
          <p:nvPr>
            <p:ph type="title"/>
          </p:nvPr>
        </p:nvSpPr>
        <p:spPr>
          <a:xfrm>
            <a:off x="774844" y="1745022"/>
            <a:ext cx="18802206" cy="2220555"/>
          </a:xfrm>
          <a:prstGeom prst="rect">
            <a:avLst/>
          </a:prstGeom>
          <a:noFill/>
          <a:ln>
            <a:noFill/>
          </a:ln>
        </p:spPr>
        <p:txBody>
          <a:bodyPr anchorCtr="0" anchor="t" bIns="0" lIns="0" spcFirstLastPara="1" rIns="0" wrap="square" tIns="1101800">
            <a:spAutoFit/>
          </a:bodyPr>
          <a:lstStyle/>
          <a:p>
            <a:pPr indent="0" lvl="0" marL="307340" rtl="0" algn="l">
              <a:lnSpc>
                <a:spcPct val="100000"/>
              </a:lnSpc>
              <a:spcBef>
                <a:spcPts val="0"/>
              </a:spcBef>
              <a:spcAft>
                <a:spcPts val="0"/>
              </a:spcAft>
              <a:buSzPts val="1400"/>
              <a:buNone/>
            </a:pPr>
            <a:r>
              <a:rPr lang="en-US" sz="4000">
                <a:latin typeface="Garamond"/>
                <a:ea typeface="Garamond"/>
                <a:cs typeface="Garamond"/>
                <a:sym typeface="Garamond"/>
              </a:rPr>
              <a:t>Gunngun Arora, COUNCIL MEMBER</a:t>
            </a:r>
            <a:br>
              <a:rPr b="0" lang="en-US" sz="2950">
                <a:latin typeface="Open Sans"/>
                <a:ea typeface="Open Sans"/>
                <a:cs typeface="Open Sans"/>
                <a:sym typeface="Open Sans"/>
              </a:rPr>
            </a:br>
            <a:r>
              <a:rPr b="0" lang="en-US" sz="3200">
                <a:latin typeface="Garamond"/>
                <a:ea typeface="Garamond"/>
                <a:cs typeface="Garamond"/>
                <a:sym typeface="Garamond"/>
              </a:rPr>
              <a:t>INDIA and UAE Business COUNCIL, WICCI</a:t>
            </a:r>
            <a:endParaRPr sz="3200">
              <a:latin typeface="Garamond"/>
              <a:ea typeface="Garamond"/>
              <a:cs typeface="Garamond"/>
              <a:sym typeface="Garamond"/>
            </a:endParaRPr>
          </a:p>
        </p:txBody>
      </p:sp>
      <p:sp>
        <p:nvSpPr>
          <p:cNvPr id="359" name="Google Shape;359;p27"/>
          <p:cNvSpPr txBox="1"/>
          <p:nvPr/>
        </p:nvSpPr>
        <p:spPr>
          <a:xfrm>
            <a:off x="1530265" y="5051141"/>
            <a:ext cx="11091222" cy="4062651"/>
          </a:xfrm>
          <a:prstGeom prst="rect">
            <a:avLst/>
          </a:prstGeom>
          <a:noFill/>
          <a:ln>
            <a:noFill/>
          </a:ln>
        </p:spPr>
        <p:txBody>
          <a:bodyPr anchorCtr="0" anchor="t" bIns="0" lIns="0" spcFirstLastPara="1" rIns="0" wrap="square" tIns="0">
            <a:spAutoFit/>
          </a:bodyPr>
          <a:lstStyle/>
          <a:p>
            <a:pPr indent="0" lvl="0" marL="12700" marR="0" rtl="0" algn="just">
              <a:lnSpc>
                <a:spcPct val="100000"/>
              </a:lnSpc>
              <a:spcBef>
                <a:spcPts val="0"/>
              </a:spcBef>
              <a:spcAft>
                <a:spcPts val="0"/>
              </a:spcAft>
              <a:buClr>
                <a:srgbClr val="000000"/>
              </a:buClr>
              <a:buSzPts val="2800"/>
              <a:buFont typeface="Arial"/>
              <a:buNone/>
            </a:pPr>
            <a:r>
              <a:rPr b="1" i="0" lang="en-US" sz="2400" u="none" cap="none" strike="noStrike">
                <a:solidFill>
                  <a:schemeClr val="dk1"/>
                </a:solidFill>
                <a:latin typeface="Garamond"/>
                <a:ea typeface="Garamond"/>
                <a:cs typeface="Garamond"/>
                <a:sym typeface="Garamond"/>
              </a:rPr>
              <a:t>Gunngun has over 25 years of experience establishing and leading Corporate Communications for various organisations such as Taj Group of Hotels, American Express, Adidas, Tesco and ANZ Bank. Gunngun's work entails counselling and rendering strategic advice to leadership teams and business leaders to ensure open, honest, consistent communication and leverage a host of interactive, physical and digital channels which pitch the company as the 'Employer of Choice’. She has led developmental and community empowerment programs, which formed high-performing CSR committees. Presently, she works as a CSR and Communications consultant. Ultimately, an affable guest lecturer and active participant in panel discussions regarding CSR and NGOs, Gunngun upholds the essence of creative communication and the role of innovative advertising and marketing in CSR. </a:t>
            </a:r>
            <a:endParaRPr b="1" i="0" sz="2400" u="none" cap="none" strike="noStrike">
              <a:solidFill>
                <a:schemeClr val="dk1"/>
              </a:solidFill>
              <a:latin typeface="Garamond"/>
              <a:ea typeface="Garamond"/>
              <a:cs typeface="Garamond"/>
              <a:sym typeface="Garamond"/>
            </a:endParaRPr>
          </a:p>
        </p:txBody>
      </p:sp>
      <p:sp>
        <p:nvSpPr>
          <p:cNvPr id="360" name="Google Shape;360;p27"/>
          <p:cNvSpPr/>
          <p:nvPr/>
        </p:nvSpPr>
        <p:spPr>
          <a:xfrm>
            <a:off x="356010" y="282713"/>
            <a:ext cx="2443806" cy="105755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61" name="Google Shape;361;p27"/>
          <p:cNvSpPr/>
          <p:nvPr/>
        </p:nvSpPr>
        <p:spPr>
          <a:xfrm>
            <a:off x="13376431" y="4404975"/>
            <a:ext cx="6005183" cy="319095"/>
          </a:xfrm>
          <a:custGeom>
            <a:rect b="b" l="l" r="r" t="t"/>
            <a:pathLst>
              <a:path extrusionOk="0" h="309879" w="6848475">
                <a:moveTo>
                  <a:pt x="6847959" y="309718"/>
                </a:moveTo>
                <a:lnTo>
                  <a:pt x="0" y="309718"/>
                </a:lnTo>
                <a:lnTo>
                  <a:pt x="0" y="0"/>
                </a:lnTo>
                <a:lnTo>
                  <a:pt x="6847959" y="0"/>
                </a:lnTo>
                <a:lnTo>
                  <a:pt x="6847959" y="309718"/>
                </a:lnTo>
                <a:close/>
              </a:path>
            </a:pathLst>
          </a:custGeom>
          <a:solidFill>
            <a:srgbClr val="D9959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62" name="Google Shape;362;p27"/>
          <p:cNvSpPr/>
          <p:nvPr/>
        </p:nvSpPr>
        <p:spPr>
          <a:xfrm>
            <a:off x="0" y="5361093"/>
            <a:ext cx="607695" cy="5948045"/>
          </a:xfrm>
          <a:custGeom>
            <a:rect b="b" l="l" r="r" t="t"/>
            <a:pathLst>
              <a:path extrusionOk="0" h="5948045" w="607695">
                <a:moveTo>
                  <a:pt x="0" y="5947462"/>
                </a:moveTo>
                <a:lnTo>
                  <a:pt x="607311" y="5947462"/>
                </a:lnTo>
                <a:lnTo>
                  <a:pt x="607311" y="0"/>
                </a:lnTo>
                <a:lnTo>
                  <a:pt x="0" y="0"/>
                </a:lnTo>
                <a:lnTo>
                  <a:pt x="0" y="5947462"/>
                </a:lnTo>
                <a:close/>
              </a:path>
            </a:pathLst>
          </a:custGeom>
          <a:solidFill>
            <a:srgbClr val="BFBFB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63" name="Google Shape;363;p27"/>
          <p:cNvSpPr txBox="1"/>
          <p:nvPr>
            <p:ph idx="12" type="sldNum"/>
          </p:nvPr>
        </p:nvSpPr>
        <p:spPr>
          <a:xfrm>
            <a:off x="14474952" y="10517695"/>
            <a:ext cx="4623943" cy="565467"/>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pic>
        <p:nvPicPr>
          <p:cNvPr id="364" name="Google Shape;364;p27"/>
          <p:cNvPicPr preferRelativeResize="0"/>
          <p:nvPr/>
        </p:nvPicPr>
        <p:blipFill rotWithShape="1">
          <a:blip r:embed="rId4">
            <a:alphaModFix/>
          </a:blip>
          <a:srcRect b="0" l="0" r="0" t="0"/>
          <a:stretch/>
        </p:blipFill>
        <p:spPr>
          <a:xfrm>
            <a:off x="14266943" y="4985042"/>
            <a:ext cx="4044950" cy="5664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32" name="Shape 132"/>
        <p:cNvGrpSpPr/>
        <p:nvPr/>
      </p:nvGrpSpPr>
      <p:grpSpPr>
        <a:xfrm>
          <a:off x="0" y="0"/>
          <a:ext cx="0" cy="0"/>
          <a:chOff x="0" y="0"/>
          <a:chExt cx="0" cy="0"/>
        </a:xfrm>
      </p:grpSpPr>
      <p:sp>
        <p:nvSpPr>
          <p:cNvPr id="133" name="Google Shape;133;p4"/>
          <p:cNvSpPr/>
          <p:nvPr/>
        </p:nvSpPr>
        <p:spPr>
          <a:xfrm>
            <a:off x="560149" y="2046318"/>
            <a:ext cx="18439765" cy="8754110"/>
          </a:xfrm>
          <a:custGeom>
            <a:rect b="b" l="l" r="r" t="t"/>
            <a:pathLst>
              <a:path extrusionOk="0" h="8754110" w="18439765">
                <a:moveTo>
                  <a:pt x="18439312" y="8753660"/>
                </a:moveTo>
                <a:lnTo>
                  <a:pt x="0" y="8753660"/>
                </a:lnTo>
                <a:lnTo>
                  <a:pt x="0" y="0"/>
                </a:lnTo>
                <a:lnTo>
                  <a:pt x="18439312" y="0"/>
                </a:lnTo>
                <a:lnTo>
                  <a:pt x="18439312" y="8753660"/>
                </a:lnTo>
                <a:close/>
              </a:path>
            </a:pathLst>
          </a:custGeom>
          <a:solidFill>
            <a:srgbClr val="D99593"/>
          </a:solidFill>
          <a:ln>
            <a:noFill/>
          </a:ln>
        </p:spPr>
        <p:txBody>
          <a:bodyPr anchorCtr="0" anchor="t" bIns="0" lIns="0" spcFirstLastPara="1" rIns="0" wrap="square" tIns="0">
            <a:noAutofit/>
          </a:bodyPr>
          <a:lstStyle/>
          <a:p>
            <a:pPr indent="0" lvl="0" marL="12700" marR="5080" rtl="0" algn="just">
              <a:lnSpc>
                <a:spcPct val="113100"/>
              </a:lnSpc>
              <a:spcBef>
                <a:spcPts val="0"/>
              </a:spcBef>
              <a:spcAft>
                <a:spcPts val="0"/>
              </a:spcAft>
              <a:buClr>
                <a:srgbClr val="000000"/>
              </a:buClr>
              <a:buSzPts val="1800"/>
              <a:buFont typeface="Arial"/>
              <a:buNone/>
            </a:pPr>
            <a:r>
              <a:rPr b="1" i="0" lang="en-US" sz="1800" u="none" cap="none" strike="noStrike">
                <a:solidFill>
                  <a:schemeClr val="dk1"/>
                </a:solidFill>
                <a:latin typeface="Garamond"/>
                <a:ea typeface="Garamond"/>
                <a:cs typeface="Garamond"/>
                <a:sym typeface="Garamond"/>
              </a:rPr>
              <a:t>VISION </a:t>
            </a:r>
            <a:endParaRPr b="0" i="0" sz="1400" u="none" cap="none" strike="noStrike">
              <a:solidFill>
                <a:srgbClr val="000000"/>
              </a:solidFill>
              <a:latin typeface="Arial"/>
              <a:ea typeface="Arial"/>
              <a:cs typeface="Arial"/>
              <a:sym typeface="Arial"/>
            </a:endParaRPr>
          </a:p>
        </p:txBody>
      </p:sp>
      <p:sp>
        <p:nvSpPr>
          <p:cNvPr id="134" name="Google Shape;134;p4"/>
          <p:cNvSpPr txBox="1"/>
          <p:nvPr/>
        </p:nvSpPr>
        <p:spPr>
          <a:xfrm>
            <a:off x="1898650" y="5034980"/>
            <a:ext cx="16270605" cy="1391150"/>
          </a:xfrm>
          <a:prstGeom prst="rect">
            <a:avLst/>
          </a:prstGeom>
          <a:noFill/>
          <a:ln>
            <a:noFill/>
          </a:ln>
        </p:spPr>
        <p:txBody>
          <a:bodyPr anchorCtr="0" anchor="t" bIns="0" lIns="0" spcFirstLastPara="1" rIns="0" wrap="square" tIns="0">
            <a:spAutoFit/>
          </a:bodyPr>
          <a:lstStyle/>
          <a:p>
            <a:pPr indent="0" lvl="0" marL="12700" marR="5080" rtl="0" algn="just">
              <a:lnSpc>
                <a:spcPct val="113100"/>
              </a:lnSpc>
              <a:spcBef>
                <a:spcPts val="0"/>
              </a:spcBef>
              <a:spcAft>
                <a:spcPts val="0"/>
              </a:spcAft>
              <a:buClr>
                <a:srgbClr val="000000"/>
              </a:buClr>
              <a:buSzPts val="5400"/>
              <a:buFont typeface="Arial"/>
              <a:buNone/>
            </a:pPr>
            <a:r>
              <a:rPr b="1" i="0" lang="en-US" sz="4000" u="none" cap="none" strike="noStrike">
                <a:solidFill>
                  <a:schemeClr val="dk1"/>
                </a:solidFill>
                <a:latin typeface="Garamond"/>
                <a:ea typeface="Garamond"/>
                <a:cs typeface="Garamond"/>
                <a:sym typeface="Garamond"/>
              </a:rPr>
              <a:t>MISSION: </a:t>
            </a:r>
            <a:r>
              <a:rPr b="0" i="0" lang="en-US" sz="4000" u="none" cap="none" strike="noStrike">
                <a:solidFill>
                  <a:schemeClr val="dk1"/>
                </a:solidFill>
                <a:latin typeface="Garamond"/>
                <a:ea typeface="Garamond"/>
                <a:cs typeface="Garamond"/>
                <a:sym typeface="Garamond"/>
              </a:rPr>
              <a:t>Women envisioning Global Impact for Women Entrepreneurs, Businesswomen and Professionals from all walks of life.</a:t>
            </a:r>
            <a:endParaRPr b="1" i="0" sz="4000" u="none" cap="none" strike="noStrike">
              <a:solidFill>
                <a:schemeClr val="dk1"/>
              </a:solidFill>
              <a:latin typeface="Garamond"/>
              <a:ea typeface="Garamond"/>
              <a:cs typeface="Garamond"/>
              <a:sym typeface="Garamond"/>
            </a:endParaRPr>
          </a:p>
        </p:txBody>
      </p:sp>
      <p:sp>
        <p:nvSpPr>
          <p:cNvPr id="135" name="Google Shape;135;p4"/>
          <p:cNvSpPr/>
          <p:nvPr/>
        </p:nvSpPr>
        <p:spPr>
          <a:xfrm>
            <a:off x="287907" y="1490736"/>
            <a:ext cx="18984251" cy="1948180"/>
          </a:xfrm>
          <a:custGeom>
            <a:rect b="b" l="l" r="r" t="t"/>
            <a:pathLst>
              <a:path extrusionOk="0" h="1948180" w="12083415">
                <a:moveTo>
                  <a:pt x="12083401" y="1947584"/>
                </a:moveTo>
                <a:lnTo>
                  <a:pt x="0" y="1947584"/>
                </a:lnTo>
                <a:lnTo>
                  <a:pt x="0" y="0"/>
                </a:lnTo>
                <a:lnTo>
                  <a:pt x="12083401" y="0"/>
                </a:lnTo>
                <a:lnTo>
                  <a:pt x="12083401" y="1947584"/>
                </a:lnTo>
                <a:close/>
              </a:path>
            </a:pathLst>
          </a:custGeom>
          <a:solidFill>
            <a:srgbClr val="BFBFB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6" name="Google Shape;136;p4"/>
          <p:cNvSpPr txBox="1"/>
          <p:nvPr>
            <p:ph type="title"/>
          </p:nvPr>
        </p:nvSpPr>
        <p:spPr>
          <a:xfrm>
            <a:off x="984250" y="1613370"/>
            <a:ext cx="18435559" cy="1161331"/>
          </a:xfrm>
          <a:prstGeom prst="rect">
            <a:avLst/>
          </a:prstGeom>
          <a:noFill/>
          <a:ln>
            <a:noFill/>
          </a:ln>
        </p:spPr>
        <p:txBody>
          <a:bodyPr anchorCtr="0" anchor="t" bIns="0" lIns="0" spcFirstLastPara="1" rIns="0" wrap="square" tIns="235700">
            <a:spAutoFit/>
          </a:bodyPr>
          <a:lstStyle/>
          <a:p>
            <a:pPr indent="0" lvl="0" marL="503555" rtl="0" algn="l">
              <a:lnSpc>
                <a:spcPct val="100000"/>
              </a:lnSpc>
              <a:spcBef>
                <a:spcPts val="0"/>
              </a:spcBef>
              <a:spcAft>
                <a:spcPts val="0"/>
              </a:spcAft>
              <a:buSzPts val="1400"/>
              <a:buNone/>
            </a:pPr>
            <a:r>
              <a:rPr lang="en-US" sz="6000"/>
              <a:t>Council Vision &amp; Mission</a:t>
            </a:r>
            <a:endParaRPr sz="6000"/>
          </a:p>
        </p:txBody>
      </p:sp>
      <p:sp>
        <p:nvSpPr>
          <p:cNvPr id="137" name="Google Shape;137;p4"/>
          <p:cNvSpPr/>
          <p:nvPr/>
        </p:nvSpPr>
        <p:spPr>
          <a:xfrm>
            <a:off x="356010" y="282713"/>
            <a:ext cx="2443806" cy="105755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8" name="Google Shape;138;p4"/>
          <p:cNvSpPr txBox="1"/>
          <p:nvPr>
            <p:ph idx="12" type="sldNum"/>
          </p:nvPr>
        </p:nvSpPr>
        <p:spPr>
          <a:xfrm>
            <a:off x="14474952" y="10517695"/>
            <a:ext cx="4623943" cy="565467"/>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sp>
        <p:nvSpPr>
          <p:cNvPr id="139" name="Google Shape;139;p4"/>
          <p:cNvSpPr txBox="1"/>
          <p:nvPr/>
        </p:nvSpPr>
        <p:spPr>
          <a:xfrm>
            <a:off x="5403850" y="9375163"/>
            <a:ext cx="844199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VISION TO BE EVOLVED AS PART OF COLLECTIVE DIALOGUE AMONG COUNCIL MEMBERS</a:t>
            </a:r>
            <a:endParaRPr b="0" i="0" sz="1400" u="none" cap="none" strike="noStrike">
              <a:solidFill>
                <a:srgbClr val="000000"/>
              </a:solidFill>
              <a:latin typeface="Arial"/>
              <a:ea typeface="Arial"/>
              <a:cs typeface="Arial"/>
              <a:sym typeface="Arial"/>
            </a:endParaRPr>
          </a:p>
        </p:txBody>
      </p:sp>
      <p:sp>
        <p:nvSpPr>
          <p:cNvPr id="140" name="Google Shape;140;p4"/>
          <p:cNvSpPr/>
          <p:nvPr/>
        </p:nvSpPr>
        <p:spPr>
          <a:xfrm>
            <a:off x="3974702" y="9464675"/>
            <a:ext cx="11734800" cy="707886"/>
          </a:xfrm>
          <a:prstGeom prst="rect">
            <a:avLst/>
          </a:prstGeom>
          <a:solidFill>
            <a:srgbClr val="BC029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1" i="1" lang="en-US" sz="4000" u="none" cap="none" strike="noStrike">
                <a:solidFill>
                  <a:schemeClr val="lt1"/>
                </a:solidFill>
                <a:latin typeface="Garamond"/>
                <a:ea typeface="Garamond"/>
                <a:cs typeface="Garamond"/>
                <a:sym typeface="Garamond"/>
              </a:rPr>
              <a:t>Together, we can be the change and seek the change</a:t>
            </a:r>
            <a:endParaRPr b="1" i="1" sz="4000" u="none" cap="none" strike="noStrike">
              <a:solidFill>
                <a:schemeClr val="lt1"/>
              </a:solidFill>
              <a:latin typeface="Garamond"/>
              <a:ea typeface="Garamond"/>
              <a:cs typeface="Garamond"/>
              <a:sym typeface="Garamon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grpSp>
        <p:nvGrpSpPr>
          <p:cNvPr id="369" name="Google Shape;369;p19"/>
          <p:cNvGrpSpPr/>
          <p:nvPr/>
        </p:nvGrpSpPr>
        <p:grpSpPr>
          <a:xfrm>
            <a:off x="774844" y="1633661"/>
            <a:ext cx="18606771" cy="2084070"/>
            <a:chOff x="774844" y="1844675"/>
            <a:chExt cx="18606771" cy="2084070"/>
          </a:xfrm>
        </p:grpSpPr>
        <p:sp>
          <p:nvSpPr>
            <p:cNvPr id="370" name="Google Shape;370;p19"/>
            <p:cNvSpPr/>
            <p:nvPr/>
          </p:nvSpPr>
          <p:spPr>
            <a:xfrm>
              <a:off x="774844" y="1844675"/>
              <a:ext cx="12602065" cy="2084070"/>
            </a:xfrm>
            <a:custGeom>
              <a:rect b="b" l="l" r="r" t="t"/>
              <a:pathLst>
                <a:path extrusionOk="0" h="11287760" w="13376910">
                  <a:moveTo>
                    <a:pt x="0" y="11287614"/>
                  </a:moveTo>
                  <a:lnTo>
                    <a:pt x="13376430" y="11287614"/>
                  </a:lnTo>
                  <a:lnTo>
                    <a:pt x="13376430" y="0"/>
                  </a:lnTo>
                  <a:lnTo>
                    <a:pt x="0" y="0"/>
                  </a:lnTo>
                  <a:lnTo>
                    <a:pt x="0" y="11287614"/>
                  </a:lnTo>
                  <a:close/>
                </a:path>
              </a:pathLst>
            </a:custGeom>
            <a:solidFill>
              <a:srgbClr val="BFBFB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71" name="Google Shape;371;p19"/>
            <p:cNvSpPr/>
            <p:nvPr/>
          </p:nvSpPr>
          <p:spPr>
            <a:xfrm>
              <a:off x="13376431" y="1844675"/>
              <a:ext cx="6005184" cy="2084070"/>
            </a:xfrm>
            <a:custGeom>
              <a:rect b="b" l="l" r="r" t="t"/>
              <a:pathLst>
                <a:path extrusionOk="0" h="11287760" w="6727825">
                  <a:moveTo>
                    <a:pt x="0" y="11287614"/>
                  </a:moveTo>
                  <a:lnTo>
                    <a:pt x="6727669" y="11287614"/>
                  </a:lnTo>
                  <a:lnTo>
                    <a:pt x="6727669" y="0"/>
                  </a:lnTo>
                  <a:lnTo>
                    <a:pt x="0" y="0"/>
                  </a:lnTo>
                  <a:lnTo>
                    <a:pt x="0" y="11287614"/>
                  </a:lnTo>
                  <a:close/>
                </a:path>
              </a:pathLst>
            </a:custGeom>
            <a:solidFill>
              <a:srgbClr val="D9959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72" name="Google Shape;372;p19"/>
          <p:cNvSpPr txBox="1"/>
          <p:nvPr>
            <p:ph type="title"/>
          </p:nvPr>
        </p:nvSpPr>
        <p:spPr>
          <a:xfrm>
            <a:off x="814268" y="1318676"/>
            <a:ext cx="18364200" cy="2220555"/>
          </a:xfrm>
          <a:prstGeom prst="rect">
            <a:avLst/>
          </a:prstGeom>
          <a:noFill/>
          <a:ln>
            <a:noFill/>
          </a:ln>
        </p:spPr>
        <p:txBody>
          <a:bodyPr anchorCtr="0" anchor="t" bIns="0" lIns="0" spcFirstLastPara="1" rIns="0" wrap="square" tIns="1101800">
            <a:spAutoFit/>
          </a:bodyPr>
          <a:lstStyle/>
          <a:p>
            <a:pPr indent="0" lvl="0" marL="307340" rtl="0" algn="l">
              <a:lnSpc>
                <a:spcPct val="100000"/>
              </a:lnSpc>
              <a:spcBef>
                <a:spcPts val="0"/>
              </a:spcBef>
              <a:spcAft>
                <a:spcPts val="0"/>
              </a:spcAft>
              <a:buSzPts val="1400"/>
              <a:buNone/>
            </a:pPr>
            <a:r>
              <a:rPr lang="en-US" sz="4000"/>
              <a:t>Dr. Raji Arabi, COUNCIL MEMBER</a:t>
            </a:r>
            <a:br>
              <a:rPr lang="en-US" sz="6600"/>
            </a:br>
            <a:r>
              <a:rPr b="0" lang="en-US" sz="3200">
                <a:latin typeface="Garamond"/>
                <a:ea typeface="Garamond"/>
                <a:cs typeface="Garamond"/>
                <a:sym typeface="Garamond"/>
              </a:rPr>
              <a:t>INDIA and UAE Business COUNCIL, WICCI</a:t>
            </a:r>
            <a:endParaRPr sz="3200">
              <a:latin typeface="Garamond"/>
              <a:ea typeface="Garamond"/>
              <a:cs typeface="Garamond"/>
              <a:sym typeface="Garamond"/>
            </a:endParaRPr>
          </a:p>
        </p:txBody>
      </p:sp>
      <p:sp>
        <p:nvSpPr>
          <p:cNvPr id="373" name="Google Shape;373;p19"/>
          <p:cNvSpPr txBox="1"/>
          <p:nvPr/>
        </p:nvSpPr>
        <p:spPr>
          <a:xfrm>
            <a:off x="895602" y="4294186"/>
            <a:ext cx="12371224" cy="35086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400"/>
              <a:buFont typeface="Arial"/>
              <a:buNone/>
            </a:pPr>
            <a:r>
              <a:rPr b="1" i="0" lang="en-US" sz="1900" u="none" cap="none" strike="noStrike">
                <a:solidFill>
                  <a:schemeClr val="dk1"/>
                </a:solidFill>
                <a:latin typeface="Garamond"/>
                <a:ea typeface="Garamond"/>
                <a:cs typeface="Garamond"/>
                <a:sym typeface="Garamond"/>
              </a:rPr>
              <a:t>Consultant Homoeopathic Physician / Executive Wellness Consultant / Author </a:t>
            </a:r>
            <a:endParaRPr b="0" i="0" sz="1900" u="none" cap="none" strike="noStrike">
              <a:solidFill>
                <a:srgbClr val="000000"/>
              </a:solidFill>
              <a:latin typeface="Garamond"/>
              <a:ea typeface="Garamond"/>
              <a:cs typeface="Garamond"/>
              <a:sym typeface="Garamond"/>
            </a:endParaRPr>
          </a:p>
          <a:p>
            <a:pPr indent="0" lvl="0" marL="0" marR="0" rtl="0" algn="l">
              <a:lnSpc>
                <a:spcPct val="100000"/>
              </a:lnSpc>
              <a:spcBef>
                <a:spcPts val="0"/>
              </a:spcBef>
              <a:spcAft>
                <a:spcPts val="0"/>
              </a:spcAft>
              <a:buClr>
                <a:srgbClr val="000000"/>
              </a:buClr>
              <a:buSzPts val="2400"/>
              <a:buFont typeface="Arial"/>
              <a:buNone/>
            </a:pPr>
            <a:r>
              <a:rPr b="1" i="0" lang="en-US" sz="1900" u="none" cap="none" strike="noStrike">
                <a:solidFill>
                  <a:schemeClr val="dk1"/>
                </a:solidFill>
                <a:latin typeface="Garamond"/>
                <a:ea typeface="Garamond"/>
                <a:cs typeface="Garamond"/>
                <a:sym typeface="Garamond"/>
              </a:rPr>
              <a:t>A Soul heart Homoeopathic physician having 10+ years of experience in clinical excellence and treating various types of Organic diseases, functional disorders, and psychosomatic diseases. </a:t>
            </a:r>
            <a:endParaRPr b="0" i="0" sz="1900" u="none" cap="none" strike="noStrike">
              <a:solidFill>
                <a:srgbClr val="000000"/>
              </a:solidFill>
              <a:latin typeface="Garamond"/>
              <a:ea typeface="Garamond"/>
              <a:cs typeface="Garamond"/>
              <a:sym typeface="Garamond"/>
            </a:endParaRPr>
          </a:p>
          <a:p>
            <a:pPr indent="0" lvl="0" marL="0" marR="0" rtl="0" algn="l">
              <a:lnSpc>
                <a:spcPct val="100000"/>
              </a:lnSpc>
              <a:spcBef>
                <a:spcPts val="0"/>
              </a:spcBef>
              <a:spcAft>
                <a:spcPts val="0"/>
              </a:spcAft>
              <a:buClr>
                <a:srgbClr val="000000"/>
              </a:buClr>
              <a:buSzPts val="2400"/>
              <a:buFont typeface="Arial"/>
              <a:buNone/>
            </a:pPr>
            <a:r>
              <a:rPr b="1" i="0" lang="en-US" sz="1900" u="none" cap="none" strike="noStrike">
                <a:solidFill>
                  <a:schemeClr val="dk1"/>
                </a:solidFill>
                <a:latin typeface="Garamond"/>
                <a:ea typeface="Garamond"/>
                <a:cs typeface="Garamond"/>
                <a:sym typeface="Garamond"/>
              </a:rPr>
              <a:t>A proven multi-unit leader, with 10 years of experience in building, training, and motivating teams to provide superior Healthcare service and full execution of operation professionals. </a:t>
            </a:r>
            <a:endParaRPr b="0" i="0" sz="1900" u="none" cap="none" strike="noStrike">
              <a:solidFill>
                <a:srgbClr val="000000"/>
              </a:solidFill>
              <a:latin typeface="Garamond"/>
              <a:ea typeface="Garamond"/>
              <a:cs typeface="Garamond"/>
              <a:sym typeface="Garamond"/>
            </a:endParaRPr>
          </a:p>
          <a:p>
            <a:pPr indent="0" lvl="0" marL="0" marR="0" rtl="0" algn="l">
              <a:lnSpc>
                <a:spcPct val="100000"/>
              </a:lnSpc>
              <a:spcBef>
                <a:spcPts val="0"/>
              </a:spcBef>
              <a:spcAft>
                <a:spcPts val="0"/>
              </a:spcAft>
              <a:buClr>
                <a:srgbClr val="000000"/>
              </a:buClr>
              <a:buSzPts val="2400"/>
              <a:buFont typeface="Arial"/>
              <a:buNone/>
            </a:pPr>
            <a:r>
              <a:rPr b="1" i="0" lang="en-US" sz="1900" u="none" cap="none" strike="noStrike">
                <a:solidFill>
                  <a:schemeClr val="dk1"/>
                </a:solidFill>
                <a:latin typeface="Garamond"/>
                <a:ea typeface="Garamond"/>
                <a:cs typeface="Garamond"/>
                <a:sym typeface="Garamond"/>
              </a:rPr>
              <a:t>With Strong Medical &amp; Administrative background along with academic, professional &amp; Leadership skills, evolved additionally as Executive Wellness Consultant, coaching working professionals to manage and alleviate stress through a Healthy mindset, Lifestyle and other preventive measures pertaining to the particular profession and advocating the need for Holistic Wellness in society through articles, videos and posts. </a:t>
            </a:r>
            <a:endParaRPr b="0" i="0" sz="1900" u="none" cap="none" strike="noStrike">
              <a:solidFill>
                <a:srgbClr val="000000"/>
              </a:solidFill>
              <a:latin typeface="Garamond"/>
              <a:ea typeface="Garamond"/>
              <a:cs typeface="Garamond"/>
              <a:sym typeface="Garamond"/>
            </a:endParaRPr>
          </a:p>
          <a:p>
            <a:pPr indent="0" lvl="0" marL="0" marR="0" rtl="0" algn="l">
              <a:lnSpc>
                <a:spcPct val="100000"/>
              </a:lnSpc>
              <a:spcBef>
                <a:spcPts val="0"/>
              </a:spcBef>
              <a:spcAft>
                <a:spcPts val="0"/>
              </a:spcAft>
              <a:buClr>
                <a:srgbClr val="000000"/>
              </a:buClr>
              <a:buSzPts val="2400"/>
              <a:buFont typeface="Arial"/>
              <a:buNone/>
            </a:pPr>
            <a:r>
              <a:rPr b="1" i="0" lang="en-US" sz="1900" u="none" cap="none" strike="noStrike">
                <a:solidFill>
                  <a:schemeClr val="dk1"/>
                </a:solidFill>
                <a:latin typeface="Garamond"/>
                <a:ea typeface="Garamond"/>
                <a:cs typeface="Garamond"/>
                <a:sym typeface="Garamond"/>
              </a:rPr>
              <a:t>Published 80+ articles related to 360-degree Health &amp; Wellness, Leadership, Emotional intelligence, and Homoeopathy. </a:t>
            </a:r>
            <a:endParaRPr b="0" i="0" sz="1900" u="none" cap="none" strike="noStrike">
              <a:solidFill>
                <a:srgbClr val="000000"/>
              </a:solidFill>
              <a:latin typeface="Garamond"/>
              <a:ea typeface="Garamond"/>
              <a:cs typeface="Garamond"/>
              <a:sym typeface="Garamond"/>
            </a:endParaRPr>
          </a:p>
          <a:p>
            <a:pPr indent="0" lvl="0" marL="0" marR="0" rtl="0" algn="l">
              <a:lnSpc>
                <a:spcPct val="100000"/>
              </a:lnSpc>
              <a:spcBef>
                <a:spcPts val="0"/>
              </a:spcBef>
              <a:spcAft>
                <a:spcPts val="0"/>
              </a:spcAft>
              <a:buClr>
                <a:srgbClr val="000000"/>
              </a:buClr>
              <a:buSzPts val="2400"/>
              <a:buFont typeface="Arial"/>
              <a:buNone/>
            </a:pPr>
            <a:r>
              <a:rPr b="1" i="0" lang="en-US" sz="1900" u="none" cap="none" strike="noStrike">
                <a:solidFill>
                  <a:schemeClr val="dk1"/>
                </a:solidFill>
                <a:latin typeface="Garamond"/>
                <a:ea typeface="Garamond"/>
                <a:cs typeface="Garamond"/>
                <a:sym typeface="Garamond"/>
              </a:rPr>
              <a:t>One of the 100 Global creators at Tealfeed, writing exclusively about “Mental Health &amp; Wellness for Working Women” </a:t>
            </a:r>
            <a:endParaRPr b="0" i="0" sz="1900" u="none" cap="none" strike="noStrike">
              <a:solidFill>
                <a:srgbClr val="000000"/>
              </a:solidFill>
              <a:latin typeface="Garamond"/>
              <a:ea typeface="Garamond"/>
              <a:cs typeface="Garamond"/>
              <a:sym typeface="Garamond"/>
            </a:endParaRPr>
          </a:p>
          <a:p>
            <a:pPr indent="0" lvl="0" marL="0" marR="0" rtl="0" algn="l">
              <a:lnSpc>
                <a:spcPct val="100000"/>
              </a:lnSpc>
              <a:spcBef>
                <a:spcPts val="0"/>
              </a:spcBef>
              <a:spcAft>
                <a:spcPts val="0"/>
              </a:spcAft>
              <a:buClr>
                <a:srgbClr val="000000"/>
              </a:buClr>
              <a:buSzPts val="2400"/>
              <a:buFont typeface="Arial"/>
              <a:buNone/>
            </a:pPr>
            <a:r>
              <a:rPr b="1" i="0" lang="en-US" sz="1900" u="none" cap="none" strike="noStrike">
                <a:solidFill>
                  <a:schemeClr val="dk1"/>
                </a:solidFill>
                <a:latin typeface="Garamond"/>
                <a:ea typeface="Garamond"/>
                <a:cs typeface="Garamond"/>
                <a:sym typeface="Garamond"/>
              </a:rPr>
              <a:t>Published an E-book “Managing Stress- A Practical Guide with Professional approach </a:t>
            </a:r>
            <a:endParaRPr b="0" i="0" sz="1900" u="none" cap="none" strike="noStrike">
              <a:solidFill>
                <a:srgbClr val="000000"/>
              </a:solidFill>
              <a:latin typeface="Garamond"/>
              <a:ea typeface="Garamond"/>
              <a:cs typeface="Garamond"/>
              <a:sym typeface="Garamond"/>
            </a:endParaRPr>
          </a:p>
        </p:txBody>
      </p:sp>
      <p:sp>
        <p:nvSpPr>
          <p:cNvPr id="374" name="Google Shape;374;p19"/>
          <p:cNvSpPr/>
          <p:nvPr/>
        </p:nvSpPr>
        <p:spPr>
          <a:xfrm>
            <a:off x="356010" y="282713"/>
            <a:ext cx="2443806" cy="105755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75" name="Google Shape;375;p19"/>
          <p:cNvSpPr/>
          <p:nvPr/>
        </p:nvSpPr>
        <p:spPr>
          <a:xfrm>
            <a:off x="0" y="5361093"/>
            <a:ext cx="607695" cy="5948045"/>
          </a:xfrm>
          <a:custGeom>
            <a:rect b="b" l="l" r="r" t="t"/>
            <a:pathLst>
              <a:path extrusionOk="0" h="5948045" w="607695">
                <a:moveTo>
                  <a:pt x="0" y="5947462"/>
                </a:moveTo>
                <a:lnTo>
                  <a:pt x="607311" y="5947462"/>
                </a:lnTo>
                <a:lnTo>
                  <a:pt x="607311" y="0"/>
                </a:lnTo>
                <a:lnTo>
                  <a:pt x="0" y="0"/>
                </a:lnTo>
                <a:lnTo>
                  <a:pt x="0" y="5947462"/>
                </a:lnTo>
                <a:close/>
              </a:path>
            </a:pathLst>
          </a:custGeom>
          <a:solidFill>
            <a:srgbClr val="BFBFB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76" name="Google Shape;376;p19"/>
          <p:cNvSpPr txBox="1"/>
          <p:nvPr>
            <p:ph idx="12" type="sldNum"/>
          </p:nvPr>
        </p:nvSpPr>
        <p:spPr>
          <a:xfrm>
            <a:off x="14474952" y="10517695"/>
            <a:ext cx="4623943" cy="565467"/>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sp>
        <p:nvSpPr>
          <p:cNvPr id="377" name="Google Shape;377;p19"/>
          <p:cNvSpPr/>
          <p:nvPr/>
        </p:nvSpPr>
        <p:spPr>
          <a:xfrm>
            <a:off x="13376432" y="4026747"/>
            <a:ext cx="6005184" cy="6655163"/>
          </a:xfrm>
          <a:custGeom>
            <a:rect b="b" l="l" r="r" t="t"/>
            <a:pathLst>
              <a:path extrusionOk="0" h="6186805" w="6177915">
                <a:moveTo>
                  <a:pt x="0" y="6186754"/>
                </a:moveTo>
                <a:lnTo>
                  <a:pt x="6177822" y="6186754"/>
                </a:lnTo>
                <a:lnTo>
                  <a:pt x="6177822" y="0"/>
                </a:lnTo>
                <a:lnTo>
                  <a:pt x="0" y="0"/>
                </a:lnTo>
                <a:lnTo>
                  <a:pt x="0" y="6186754"/>
                </a:lnTo>
                <a:close/>
              </a:path>
            </a:pathLst>
          </a:custGeom>
          <a:solidFill>
            <a:srgbClr val="F4F1E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78" name="Google Shape;378;p19"/>
          <p:cNvSpPr/>
          <p:nvPr/>
        </p:nvSpPr>
        <p:spPr>
          <a:xfrm>
            <a:off x="13376431" y="4346838"/>
            <a:ext cx="6005184" cy="317237"/>
          </a:xfrm>
          <a:custGeom>
            <a:rect b="b" l="l" r="r" t="t"/>
            <a:pathLst>
              <a:path extrusionOk="0" h="309879" w="6848475">
                <a:moveTo>
                  <a:pt x="6847959" y="309718"/>
                </a:moveTo>
                <a:lnTo>
                  <a:pt x="0" y="309718"/>
                </a:lnTo>
                <a:lnTo>
                  <a:pt x="0" y="0"/>
                </a:lnTo>
                <a:lnTo>
                  <a:pt x="6847959" y="0"/>
                </a:lnTo>
                <a:lnTo>
                  <a:pt x="6847959" y="309718"/>
                </a:lnTo>
                <a:close/>
              </a:path>
            </a:pathLst>
          </a:custGeom>
          <a:solidFill>
            <a:srgbClr val="D9959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A picture containing person, wall, indoor, person&#10;&#10;Description automatically generated" id="379" name="Google Shape;379;p19"/>
          <p:cNvPicPr preferRelativeResize="0"/>
          <p:nvPr/>
        </p:nvPicPr>
        <p:blipFill rotWithShape="1">
          <a:blip r:embed="rId4">
            <a:alphaModFix/>
          </a:blip>
          <a:srcRect b="0" l="0" r="0" t="0"/>
          <a:stretch/>
        </p:blipFill>
        <p:spPr>
          <a:xfrm>
            <a:off x="13549547" y="4835352"/>
            <a:ext cx="5658952" cy="56546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grpSp>
        <p:nvGrpSpPr>
          <p:cNvPr id="384" name="Google Shape;384;p21"/>
          <p:cNvGrpSpPr/>
          <p:nvPr/>
        </p:nvGrpSpPr>
        <p:grpSpPr>
          <a:xfrm>
            <a:off x="774844" y="1607747"/>
            <a:ext cx="18606771" cy="2084070"/>
            <a:chOff x="774844" y="1844675"/>
            <a:chExt cx="18606771" cy="2084070"/>
          </a:xfrm>
        </p:grpSpPr>
        <p:sp>
          <p:nvSpPr>
            <p:cNvPr id="385" name="Google Shape;385;p21"/>
            <p:cNvSpPr/>
            <p:nvPr/>
          </p:nvSpPr>
          <p:spPr>
            <a:xfrm>
              <a:off x="774844" y="1844675"/>
              <a:ext cx="12602065" cy="2084070"/>
            </a:xfrm>
            <a:custGeom>
              <a:rect b="b" l="l" r="r" t="t"/>
              <a:pathLst>
                <a:path extrusionOk="0" h="11287760" w="13376910">
                  <a:moveTo>
                    <a:pt x="0" y="11287614"/>
                  </a:moveTo>
                  <a:lnTo>
                    <a:pt x="13376430" y="11287614"/>
                  </a:lnTo>
                  <a:lnTo>
                    <a:pt x="13376430" y="0"/>
                  </a:lnTo>
                  <a:lnTo>
                    <a:pt x="0" y="0"/>
                  </a:lnTo>
                  <a:lnTo>
                    <a:pt x="0" y="11287614"/>
                  </a:lnTo>
                  <a:close/>
                </a:path>
              </a:pathLst>
            </a:custGeom>
            <a:solidFill>
              <a:srgbClr val="BFBFBF"/>
            </a:solidFill>
            <a:ln>
              <a:noFill/>
            </a:ln>
          </p:spPr>
          <p:txBody>
            <a:bodyPr anchorCtr="0" anchor="t" bIns="0" lIns="0" spcFirstLastPara="1" rIns="0" wrap="square" tIns="0">
              <a:noAutofit/>
            </a:bodyPr>
            <a:lstStyle/>
            <a:p>
              <a:pPr indent="0" lvl="0" marL="307340" marR="0" rtl="0" algn="l">
                <a:lnSpc>
                  <a:spcPct val="150925"/>
                </a:lnSpc>
                <a:spcBef>
                  <a:spcPts val="0"/>
                </a:spcBef>
                <a:spcAft>
                  <a:spcPts val="0"/>
                </a:spcAft>
                <a:buClr>
                  <a:srgbClr val="000000"/>
                </a:buClr>
                <a:buSzPts val="1400"/>
                <a:buFont typeface="Arial"/>
                <a:buNone/>
              </a:pPr>
              <a:r>
                <a:rPr b="1" i="0" lang="en-US" sz="4000" u="none" cap="none" strike="noStrike">
                  <a:solidFill>
                    <a:srgbClr val="000000"/>
                  </a:solidFill>
                  <a:latin typeface="Garamond"/>
                  <a:ea typeface="Garamond"/>
                  <a:cs typeface="Garamond"/>
                  <a:sym typeface="Garamond"/>
                </a:rPr>
                <a:t>POOJA, COUNCIL MEMBER</a:t>
              </a:r>
              <a:endParaRPr/>
            </a:p>
            <a:p>
              <a:pPr indent="0" lvl="0" marL="304800" marR="0" rtl="0" algn="l">
                <a:lnSpc>
                  <a:spcPct val="115593"/>
                </a:lnSpc>
                <a:spcBef>
                  <a:spcPts val="0"/>
                </a:spcBef>
                <a:spcAft>
                  <a:spcPts val="0"/>
                </a:spcAft>
                <a:buClr>
                  <a:srgbClr val="000000"/>
                </a:buClr>
                <a:buSzPts val="1400"/>
                <a:buFont typeface="Arial"/>
                <a:buNone/>
              </a:pPr>
              <a:r>
                <a:rPr b="0" i="0" lang="en-US" sz="3200" u="none" cap="none" strike="noStrike">
                  <a:solidFill>
                    <a:srgbClr val="000000"/>
                  </a:solidFill>
                  <a:latin typeface="Garamond"/>
                  <a:ea typeface="Garamond"/>
                  <a:cs typeface="Garamond"/>
                  <a:sym typeface="Garamond"/>
                </a:rPr>
                <a:t>INDIA and UAE BUSINESS COUNCIL, WICCI</a:t>
              </a:r>
              <a:endParaRPr b="0" i="0" sz="3200" u="none" cap="none" strike="noStrike">
                <a:solidFill>
                  <a:schemeClr val="dk1"/>
                </a:solidFill>
                <a:latin typeface="Calibri"/>
                <a:ea typeface="Calibri"/>
                <a:cs typeface="Calibri"/>
                <a:sym typeface="Calibri"/>
              </a:endParaRPr>
            </a:p>
          </p:txBody>
        </p:sp>
        <p:sp>
          <p:nvSpPr>
            <p:cNvPr id="386" name="Google Shape;386;p21"/>
            <p:cNvSpPr/>
            <p:nvPr/>
          </p:nvSpPr>
          <p:spPr>
            <a:xfrm>
              <a:off x="13376431" y="1844675"/>
              <a:ext cx="6005184" cy="2084070"/>
            </a:xfrm>
            <a:custGeom>
              <a:rect b="b" l="l" r="r" t="t"/>
              <a:pathLst>
                <a:path extrusionOk="0" h="11287760" w="6727825">
                  <a:moveTo>
                    <a:pt x="0" y="11287614"/>
                  </a:moveTo>
                  <a:lnTo>
                    <a:pt x="6727669" y="11287614"/>
                  </a:lnTo>
                  <a:lnTo>
                    <a:pt x="6727669" y="0"/>
                  </a:lnTo>
                  <a:lnTo>
                    <a:pt x="0" y="0"/>
                  </a:lnTo>
                  <a:lnTo>
                    <a:pt x="0" y="11287614"/>
                  </a:lnTo>
                  <a:close/>
                </a:path>
              </a:pathLst>
            </a:custGeom>
            <a:solidFill>
              <a:srgbClr val="D9959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87" name="Google Shape;387;p21"/>
          <p:cNvSpPr/>
          <p:nvPr/>
        </p:nvSpPr>
        <p:spPr>
          <a:xfrm>
            <a:off x="13376432" y="4261730"/>
            <a:ext cx="5998846" cy="6606012"/>
          </a:xfrm>
          <a:custGeom>
            <a:rect b="b" l="l" r="r" t="t"/>
            <a:pathLst>
              <a:path extrusionOk="0" h="6186805" w="6177915">
                <a:moveTo>
                  <a:pt x="0" y="6186754"/>
                </a:moveTo>
                <a:lnTo>
                  <a:pt x="6177822" y="6186754"/>
                </a:lnTo>
                <a:lnTo>
                  <a:pt x="6177822" y="0"/>
                </a:lnTo>
                <a:lnTo>
                  <a:pt x="0" y="0"/>
                </a:lnTo>
                <a:lnTo>
                  <a:pt x="0" y="6186754"/>
                </a:lnTo>
                <a:close/>
              </a:path>
            </a:pathLst>
          </a:custGeom>
          <a:solidFill>
            <a:srgbClr val="F4F1E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88" name="Google Shape;388;p21"/>
          <p:cNvSpPr txBox="1"/>
          <p:nvPr/>
        </p:nvSpPr>
        <p:spPr>
          <a:xfrm>
            <a:off x="774844" y="4143820"/>
            <a:ext cx="12371226" cy="480131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Garamond"/>
                <a:ea typeface="Garamond"/>
                <a:cs typeface="Garamond"/>
                <a:sym typeface="Garamond"/>
              </a:rPr>
              <a:t>Starting out at India’s most prestigious agency - Ogilvy Bombay, Pooja moved to London to work in a startup, before finally finding her calling in the multi-disciplinary agency Wunderman and then moving on to FCB Global to handle one of the region's most reputable accounts.</a:t>
            </a:r>
            <a:endParaRPr b="0" i="0" sz="2400" u="none" cap="none" strike="noStrike">
              <a:solidFill>
                <a:srgbClr val="000000"/>
              </a:solidFill>
              <a:latin typeface="Garamond"/>
              <a:ea typeface="Garamond"/>
              <a:cs typeface="Garamond"/>
              <a:sym typeface="Garamond"/>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Garamond"/>
                <a:ea typeface="Garamond"/>
                <a:cs typeface="Garamond"/>
                <a:sym typeface="Garamond"/>
              </a:rPr>
              <a:t> </a:t>
            </a:r>
            <a:endParaRPr b="0" i="0" sz="2400" u="none" cap="none" strike="noStrike">
              <a:solidFill>
                <a:srgbClr val="000000"/>
              </a:solidFill>
              <a:latin typeface="Garamond"/>
              <a:ea typeface="Garamond"/>
              <a:cs typeface="Garamond"/>
              <a:sym typeface="Garamond"/>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Garamond"/>
                <a:ea typeface="Garamond"/>
                <a:cs typeface="Garamond"/>
                <a:sym typeface="Garamond"/>
              </a:rPr>
              <a:t>After consulting with IBM IX studios,she decided to take the plunge into entrepreneurship andfounded an independent agency called Asia in 2014.</a:t>
            </a:r>
            <a:endParaRPr b="0" i="0" sz="2400" u="none" cap="none" strike="noStrike">
              <a:solidFill>
                <a:srgbClr val="000000"/>
              </a:solidFill>
              <a:latin typeface="Garamond"/>
              <a:ea typeface="Garamond"/>
              <a:cs typeface="Garamond"/>
              <a:sym typeface="Garamond"/>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Garamond"/>
                <a:ea typeface="Garamond"/>
                <a:cs typeface="Garamond"/>
                <a:sym typeface="Garamond"/>
              </a:rPr>
              <a:t> Recipient of over 90+ international and regional creative awards and also the winner of the first and only Direct Cannes Lion Gold in the Middle East.</a:t>
            </a:r>
            <a:endParaRPr b="0" i="0" sz="2400" u="none" cap="none" strike="noStrike">
              <a:solidFill>
                <a:srgbClr val="000000"/>
              </a:solidFill>
              <a:latin typeface="Garamond"/>
              <a:ea typeface="Garamond"/>
              <a:cs typeface="Garamond"/>
              <a:sym typeface="Garamond"/>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Garamond"/>
                <a:ea typeface="Garamond"/>
                <a:cs typeface="Garamond"/>
                <a:sym typeface="Garamond"/>
              </a:rPr>
              <a:t> </a:t>
            </a:r>
            <a:endParaRPr b="0" i="0" sz="2400" u="none" cap="none" strike="noStrike">
              <a:solidFill>
                <a:srgbClr val="000000"/>
              </a:solidFill>
              <a:latin typeface="Garamond"/>
              <a:ea typeface="Garamond"/>
              <a:cs typeface="Garamond"/>
              <a:sym typeface="Garamond"/>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Garamond"/>
                <a:ea typeface="Garamond"/>
                <a:cs typeface="Garamond"/>
                <a:sym typeface="Garamond"/>
              </a:rPr>
              <a:t>Last few notable assignments</a:t>
            </a:r>
            <a:endParaRPr b="0" i="0" sz="2400" u="none" cap="none" strike="noStrike">
              <a:solidFill>
                <a:srgbClr val="000000"/>
              </a:solidFill>
              <a:latin typeface="Garamond"/>
              <a:ea typeface="Garamond"/>
              <a:cs typeface="Garamond"/>
              <a:sym typeface="Garamond"/>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Garamond"/>
                <a:ea typeface="Garamond"/>
                <a:cs typeface="Garamond"/>
                <a:sym typeface="Garamond"/>
              </a:rPr>
              <a:t>• The set up of the Microsoft creative hub for 18 countries across Middle East &amp; Africa</a:t>
            </a:r>
            <a:endParaRPr b="0" i="0" sz="2400" u="none" cap="none" strike="noStrike">
              <a:solidFill>
                <a:srgbClr val="000000"/>
              </a:solidFill>
              <a:latin typeface="Garamond"/>
              <a:ea typeface="Garamond"/>
              <a:cs typeface="Garamond"/>
              <a:sym typeface="Garamond"/>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Garamond"/>
                <a:ea typeface="Garamond"/>
                <a:cs typeface="Garamond"/>
                <a:sym typeface="Garamond"/>
              </a:rPr>
              <a:t>• Migrating an agency into a 80% digital offering internally and externally with clients</a:t>
            </a:r>
            <a:endParaRPr b="0" i="0" sz="2400" u="none" cap="none" strike="noStrike">
              <a:solidFill>
                <a:srgbClr val="000000"/>
              </a:solidFill>
              <a:latin typeface="Garamond"/>
              <a:ea typeface="Garamond"/>
              <a:cs typeface="Garamond"/>
              <a:sym typeface="Garamond"/>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Garamond"/>
                <a:ea typeface="Garamond"/>
                <a:cs typeface="Garamond"/>
                <a:sym typeface="Garamond"/>
              </a:rPr>
              <a:t>• The national year long campaign for Etihad Airways celebrating UAE's 50th year.</a:t>
            </a:r>
            <a:endParaRPr b="0" i="0" sz="2400" u="none" cap="none" strike="noStrike">
              <a:solidFill>
                <a:srgbClr val="000000"/>
              </a:solidFill>
              <a:latin typeface="Garamond"/>
              <a:ea typeface="Garamond"/>
              <a:cs typeface="Garamond"/>
              <a:sym typeface="Garamond"/>
            </a:endParaRPr>
          </a:p>
        </p:txBody>
      </p:sp>
      <p:sp>
        <p:nvSpPr>
          <p:cNvPr id="389" name="Google Shape;389;p21"/>
          <p:cNvSpPr/>
          <p:nvPr/>
        </p:nvSpPr>
        <p:spPr>
          <a:xfrm>
            <a:off x="356010" y="282713"/>
            <a:ext cx="2443806" cy="105755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90" name="Google Shape;390;p21"/>
          <p:cNvSpPr/>
          <p:nvPr/>
        </p:nvSpPr>
        <p:spPr>
          <a:xfrm>
            <a:off x="13376431" y="4261730"/>
            <a:ext cx="5998846" cy="269701"/>
          </a:xfrm>
          <a:custGeom>
            <a:rect b="b" l="l" r="r" t="t"/>
            <a:pathLst>
              <a:path extrusionOk="0" h="309879" w="6848475">
                <a:moveTo>
                  <a:pt x="6847959" y="309718"/>
                </a:moveTo>
                <a:lnTo>
                  <a:pt x="0" y="309718"/>
                </a:lnTo>
                <a:lnTo>
                  <a:pt x="0" y="0"/>
                </a:lnTo>
                <a:lnTo>
                  <a:pt x="6847959" y="0"/>
                </a:lnTo>
                <a:lnTo>
                  <a:pt x="6847959" y="309718"/>
                </a:lnTo>
                <a:close/>
              </a:path>
            </a:pathLst>
          </a:custGeom>
          <a:solidFill>
            <a:srgbClr val="D9959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91" name="Google Shape;391;p21"/>
          <p:cNvSpPr/>
          <p:nvPr/>
        </p:nvSpPr>
        <p:spPr>
          <a:xfrm>
            <a:off x="0" y="5361093"/>
            <a:ext cx="607695" cy="5948045"/>
          </a:xfrm>
          <a:custGeom>
            <a:rect b="b" l="l" r="r" t="t"/>
            <a:pathLst>
              <a:path extrusionOk="0" h="5948045" w="607695">
                <a:moveTo>
                  <a:pt x="0" y="5947462"/>
                </a:moveTo>
                <a:lnTo>
                  <a:pt x="607311" y="5947462"/>
                </a:lnTo>
                <a:lnTo>
                  <a:pt x="607311" y="0"/>
                </a:lnTo>
                <a:lnTo>
                  <a:pt x="0" y="0"/>
                </a:lnTo>
                <a:lnTo>
                  <a:pt x="0" y="5947462"/>
                </a:lnTo>
                <a:close/>
              </a:path>
            </a:pathLst>
          </a:custGeom>
          <a:solidFill>
            <a:srgbClr val="BFBFB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92" name="Google Shape;392;p21"/>
          <p:cNvSpPr txBox="1"/>
          <p:nvPr>
            <p:ph idx="12" type="sldNum"/>
          </p:nvPr>
        </p:nvSpPr>
        <p:spPr>
          <a:xfrm>
            <a:off x="14474952" y="10517695"/>
            <a:ext cx="4623943" cy="565467"/>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pic>
        <p:nvPicPr>
          <p:cNvPr descr="A person sitting on a couch&#10;&#10;Description automatically generated" id="393" name="Google Shape;393;p21"/>
          <p:cNvPicPr preferRelativeResize="0"/>
          <p:nvPr/>
        </p:nvPicPr>
        <p:blipFill rotWithShape="1">
          <a:blip r:embed="rId4">
            <a:alphaModFix/>
          </a:blip>
          <a:srcRect b="0" l="0" r="0" t="0"/>
          <a:stretch/>
        </p:blipFill>
        <p:spPr>
          <a:xfrm>
            <a:off x="13499050" y="4662056"/>
            <a:ext cx="5725013" cy="572501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grpSp>
        <p:nvGrpSpPr>
          <p:cNvPr id="398" name="Google Shape;398;p30"/>
          <p:cNvGrpSpPr/>
          <p:nvPr/>
        </p:nvGrpSpPr>
        <p:grpSpPr>
          <a:xfrm>
            <a:off x="774844" y="1844675"/>
            <a:ext cx="18606771" cy="2084070"/>
            <a:chOff x="774844" y="1844675"/>
            <a:chExt cx="18606771" cy="2084070"/>
          </a:xfrm>
        </p:grpSpPr>
        <p:sp>
          <p:nvSpPr>
            <p:cNvPr id="399" name="Google Shape;399;p30"/>
            <p:cNvSpPr/>
            <p:nvPr/>
          </p:nvSpPr>
          <p:spPr>
            <a:xfrm>
              <a:off x="774844" y="1844675"/>
              <a:ext cx="12602065" cy="2084070"/>
            </a:xfrm>
            <a:custGeom>
              <a:rect b="b" l="l" r="r" t="t"/>
              <a:pathLst>
                <a:path extrusionOk="0" h="11287760" w="13376910">
                  <a:moveTo>
                    <a:pt x="0" y="11287614"/>
                  </a:moveTo>
                  <a:lnTo>
                    <a:pt x="13376430" y="11287614"/>
                  </a:lnTo>
                  <a:lnTo>
                    <a:pt x="13376430" y="0"/>
                  </a:lnTo>
                  <a:lnTo>
                    <a:pt x="0" y="0"/>
                  </a:lnTo>
                  <a:lnTo>
                    <a:pt x="0" y="11287614"/>
                  </a:lnTo>
                  <a:close/>
                </a:path>
              </a:pathLst>
            </a:custGeom>
            <a:solidFill>
              <a:srgbClr val="BFBFBF"/>
            </a:solidFill>
            <a:ln>
              <a:noFill/>
            </a:ln>
          </p:spPr>
          <p:txBody>
            <a:bodyPr anchorCtr="0" anchor="t" bIns="0" lIns="0" spcFirstLastPara="1" rIns="0" wrap="square" tIns="0">
              <a:noAutofit/>
            </a:bodyPr>
            <a:lstStyle/>
            <a:p>
              <a:pPr indent="0" lvl="0" marL="307340" marR="0" rtl="0" algn="l">
                <a:lnSpc>
                  <a:spcPct val="150925"/>
                </a:lnSpc>
                <a:spcBef>
                  <a:spcPts val="0"/>
                </a:spcBef>
                <a:spcAft>
                  <a:spcPts val="0"/>
                </a:spcAft>
                <a:buClr>
                  <a:srgbClr val="000000"/>
                </a:buClr>
                <a:buSzPts val="1400"/>
                <a:buFont typeface="Arial"/>
                <a:buNone/>
              </a:pPr>
              <a:r>
                <a:rPr b="1" i="0" lang="en-US" sz="4000" u="none" cap="none" strike="noStrike">
                  <a:solidFill>
                    <a:srgbClr val="000000"/>
                  </a:solidFill>
                  <a:latin typeface="Garamond"/>
                  <a:ea typeface="Garamond"/>
                  <a:cs typeface="Garamond"/>
                  <a:sym typeface="Garamond"/>
                </a:rPr>
                <a:t>Sarbani Bhatia, COUNCIL MEMBER</a:t>
              </a:r>
              <a:endParaRPr/>
            </a:p>
            <a:p>
              <a:pPr indent="0" lvl="0" marL="304800" marR="0" rtl="0" algn="l">
                <a:lnSpc>
                  <a:spcPct val="115593"/>
                </a:lnSpc>
                <a:spcBef>
                  <a:spcPts val="0"/>
                </a:spcBef>
                <a:spcAft>
                  <a:spcPts val="0"/>
                </a:spcAft>
                <a:buClr>
                  <a:srgbClr val="000000"/>
                </a:buClr>
                <a:buSzPts val="1400"/>
                <a:buFont typeface="Arial"/>
                <a:buNone/>
              </a:pPr>
              <a:r>
                <a:rPr b="0" i="0" lang="en-US" sz="3200" u="none" cap="none" strike="noStrike">
                  <a:solidFill>
                    <a:srgbClr val="000000"/>
                  </a:solidFill>
                  <a:latin typeface="Garamond"/>
                  <a:ea typeface="Garamond"/>
                  <a:cs typeface="Garamond"/>
                  <a:sym typeface="Garamond"/>
                </a:rPr>
                <a:t>INDIA and UAE BUSINESS COUNCIL, WICCI</a:t>
              </a:r>
              <a:endParaRPr b="0" i="0" sz="3200" u="none" cap="none" strike="noStrike">
                <a:solidFill>
                  <a:schemeClr val="dk1"/>
                </a:solidFill>
                <a:latin typeface="Calibri"/>
                <a:ea typeface="Calibri"/>
                <a:cs typeface="Calibri"/>
                <a:sym typeface="Calibri"/>
              </a:endParaRPr>
            </a:p>
          </p:txBody>
        </p:sp>
        <p:sp>
          <p:nvSpPr>
            <p:cNvPr id="400" name="Google Shape;400;p30"/>
            <p:cNvSpPr/>
            <p:nvPr/>
          </p:nvSpPr>
          <p:spPr>
            <a:xfrm>
              <a:off x="13376431" y="1844675"/>
              <a:ext cx="6005184" cy="2084070"/>
            </a:xfrm>
            <a:custGeom>
              <a:rect b="b" l="l" r="r" t="t"/>
              <a:pathLst>
                <a:path extrusionOk="0" h="11287760" w="6727825">
                  <a:moveTo>
                    <a:pt x="0" y="11287614"/>
                  </a:moveTo>
                  <a:lnTo>
                    <a:pt x="6727669" y="11287614"/>
                  </a:lnTo>
                  <a:lnTo>
                    <a:pt x="6727669" y="0"/>
                  </a:lnTo>
                  <a:lnTo>
                    <a:pt x="0" y="0"/>
                  </a:lnTo>
                  <a:lnTo>
                    <a:pt x="0" y="11287614"/>
                  </a:lnTo>
                  <a:close/>
                </a:path>
              </a:pathLst>
            </a:custGeom>
            <a:solidFill>
              <a:srgbClr val="D9959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01" name="Google Shape;401;p30"/>
          <p:cNvSpPr/>
          <p:nvPr/>
        </p:nvSpPr>
        <p:spPr>
          <a:xfrm>
            <a:off x="13376432" y="4261730"/>
            <a:ext cx="5998846" cy="6606012"/>
          </a:xfrm>
          <a:custGeom>
            <a:rect b="b" l="l" r="r" t="t"/>
            <a:pathLst>
              <a:path extrusionOk="0" h="6186805" w="6177915">
                <a:moveTo>
                  <a:pt x="0" y="6186754"/>
                </a:moveTo>
                <a:lnTo>
                  <a:pt x="6177822" y="6186754"/>
                </a:lnTo>
                <a:lnTo>
                  <a:pt x="6177822" y="0"/>
                </a:lnTo>
                <a:lnTo>
                  <a:pt x="0" y="0"/>
                </a:lnTo>
                <a:lnTo>
                  <a:pt x="0" y="6186754"/>
                </a:lnTo>
                <a:close/>
              </a:path>
            </a:pathLst>
          </a:custGeom>
          <a:solidFill>
            <a:srgbClr val="F4F1E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02" name="Google Shape;402;p30"/>
          <p:cNvSpPr txBox="1"/>
          <p:nvPr/>
        </p:nvSpPr>
        <p:spPr>
          <a:xfrm>
            <a:off x="1246576" y="4664075"/>
            <a:ext cx="11658600" cy="4801314"/>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Clr>
                <a:srgbClr val="000000"/>
              </a:buClr>
              <a:buSzPts val="2800"/>
              <a:buFont typeface="Arial"/>
              <a:buNone/>
            </a:pPr>
            <a:r>
              <a:rPr b="1" i="0" lang="en-US" sz="2400" u="none" cap="none" strike="noStrike">
                <a:solidFill>
                  <a:schemeClr val="dk1"/>
                </a:solidFill>
                <a:latin typeface="Garamond"/>
                <a:ea typeface="Garamond"/>
                <a:cs typeface="Garamond"/>
                <a:sym typeface="Garamond"/>
              </a:rPr>
              <a:t>A veteran technology professional with a rich experience of over three decades in the industry, thought leader and  technology evangelist is how I would like to describe myself. I am an alumnus of BITS, Pilani. I started my career with a multinational computer manufacturing and software development company called ICIM and today, I head the IT function of the Jagran group.</a:t>
            </a:r>
            <a:br>
              <a:rPr b="1" i="0" lang="en-US" sz="2400" u="none" cap="none" strike="noStrike">
                <a:solidFill>
                  <a:schemeClr val="dk1"/>
                </a:solidFill>
                <a:latin typeface="Garamond"/>
                <a:ea typeface="Garamond"/>
                <a:cs typeface="Garamond"/>
                <a:sym typeface="Garamond"/>
              </a:rPr>
            </a:br>
            <a:br>
              <a:rPr b="1" i="0" lang="en-US" sz="2400" u="none" cap="none" strike="noStrike">
                <a:solidFill>
                  <a:schemeClr val="dk1"/>
                </a:solidFill>
                <a:latin typeface="Garamond"/>
                <a:ea typeface="Garamond"/>
                <a:cs typeface="Garamond"/>
                <a:sym typeface="Garamond"/>
              </a:rPr>
            </a:br>
            <a:r>
              <a:rPr b="1" i="0" lang="en-US" sz="2400" u="none" cap="none" strike="noStrike">
                <a:solidFill>
                  <a:schemeClr val="dk1"/>
                </a:solidFill>
                <a:latin typeface="Garamond"/>
                <a:ea typeface="Garamond"/>
                <a:cs typeface="Garamond"/>
                <a:sym typeface="Garamond"/>
              </a:rPr>
              <a:t>Jagran Prakashan Ltd (JPL) is one of the largest media conglomerates in the country with interests spanning across print, radio, digital, out-of-home advertising, brand activation &amp; experiential advertising. In the IT Leadership role, my focus is more on driving the enterprise digital transformation, thereby bringing about strategic organizational changes through innovation ,intelligence and operational excellence. I interact with the Senior Management to evolve the strategic vision and drive change within the Enterprise through IT. </a:t>
            </a:r>
            <a:endParaRPr b="0" i="0" sz="2400" u="none" cap="none" strike="noStrike">
              <a:solidFill>
                <a:srgbClr val="000000"/>
              </a:solidFill>
              <a:latin typeface="Arial"/>
              <a:ea typeface="Arial"/>
              <a:cs typeface="Arial"/>
              <a:sym typeface="Arial"/>
            </a:endParaRPr>
          </a:p>
        </p:txBody>
      </p:sp>
      <p:sp>
        <p:nvSpPr>
          <p:cNvPr id="403" name="Google Shape;403;p30"/>
          <p:cNvSpPr/>
          <p:nvPr/>
        </p:nvSpPr>
        <p:spPr>
          <a:xfrm>
            <a:off x="356010" y="282713"/>
            <a:ext cx="2443806" cy="105755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04" name="Google Shape;404;p30"/>
          <p:cNvSpPr/>
          <p:nvPr/>
        </p:nvSpPr>
        <p:spPr>
          <a:xfrm>
            <a:off x="13376431" y="4261730"/>
            <a:ext cx="5998846" cy="269701"/>
          </a:xfrm>
          <a:custGeom>
            <a:rect b="b" l="l" r="r" t="t"/>
            <a:pathLst>
              <a:path extrusionOk="0" h="309879" w="6848475">
                <a:moveTo>
                  <a:pt x="6847959" y="309718"/>
                </a:moveTo>
                <a:lnTo>
                  <a:pt x="0" y="309718"/>
                </a:lnTo>
                <a:lnTo>
                  <a:pt x="0" y="0"/>
                </a:lnTo>
                <a:lnTo>
                  <a:pt x="6847959" y="0"/>
                </a:lnTo>
                <a:lnTo>
                  <a:pt x="6847959" y="309718"/>
                </a:lnTo>
                <a:close/>
              </a:path>
            </a:pathLst>
          </a:custGeom>
          <a:solidFill>
            <a:srgbClr val="D9959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05" name="Google Shape;405;p30"/>
          <p:cNvSpPr/>
          <p:nvPr/>
        </p:nvSpPr>
        <p:spPr>
          <a:xfrm>
            <a:off x="0" y="5361093"/>
            <a:ext cx="607695" cy="5948045"/>
          </a:xfrm>
          <a:custGeom>
            <a:rect b="b" l="l" r="r" t="t"/>
            <a:pathLst>
              <a:path extrusionOk="0" h="5948045" w="607695">
                <a:moveTo>
                  <a:pt x="0" y="5947462"/>
                </a:moveTo>
                <a:lnTo>
                  <a:pt x="607311" y="5947462"/>
                </a:lnTo>
                <a:lnTo>
                  <a:pt x="607311" y="0"/>
                </a:lnTo>
                <a:lnTo>
                  <a:pt x="0" y="0"/>
                </a:lnTo>
                <a:lnTo>
                  <a:pt x="0" y="5947462"/>
                </a:lnTo>
                <a:close/>
              </a:path>
            </a:pathLst>
          </a:custGeom>
          <a:solidFill>
            <a:srgbClr val="BFBFB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06" name="Google Shape;406;p30"/>
          <p:cNvSpPr txBox="1"/>
          <p:nvPr>
            <p:ph idx="12" type="sldNum"/>
          </p:nvPr>
        </p:nvSpPr>
        <p:spPr>
          <a:xfrm>
            <a:off x="14474952" y="10517695"/>
            <a:ext cx="4623943" cy="565467"/>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pic>
        <p:nvPicPr>
          <p:cNvPr id="407" name="Google Shape;407;p30"/>
          <p:cNvPicPr preferRelativeResize="0"/>
          <p:nvPr/>
        </p:nvPicPr>
        <p:blipFill rotWithShape="1">
          <a:blip r:embed="rId4">
            <a:alphaModFix/>
          </a:blip>
          <a:srcRect b="26418" l="0" r="33829" t="20354"/>
          <a:stretch/>
        </p:blipFill>
        <p:spPr>
          <a:xfrm>
            <a:off x="13569550" y="4664075"/>
            <a:ext cx="5612607" cy="60198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11" name="Shape 411"/>
        <p:cNvGrpSpPr/>
        <p:nvPr/>
      </p:nvGrpSpPr>
      <p:grpSpPr>
        <a:xfrm>
          <a:off x="0" y="0"/>
          <a:ext cx="0" cy="0"/>
          <a:chOff x="0" y="0"/>
          <a:chExt cx="0" cy="0"/>
        </a:xfrm>
      </p:grpSpPr>
      <p:grpSp>
        <p:nvGrpSpPr>
          <p:cNvPr id="412" name="Google Shape;412;g22654129b62_0_0"/>
          <p:cNvGrpSpPr/>
          <p:nvPr/>
        </p:nvGrpSpPr>
        <p:grpSpPr>
          <a:xfrm>
            <a:off x="774844" y="1844675"/>
            <a:ext cx="18606171" cy="2088236"/>
            <a:chOff x="774844" y="1844675"/>
            <a:chExt cx="18606171" cy="2088236"/>
          </a:xfrm>
        </p:grpSpPr>
        <p:sp>
          <p:nvSpPr>
            <p:cNvPr id="413" name="Google Shape;413;g22654129b62_0_0"/>
            <p:cNvSpPr/>
            <p:nvPr/>
          </p:nvSpPr>
          <p:spPr>
            <a:xfrm>
              <a:off x="774844" y="1844675"/>
              <a:ext cx="12607738" cy="2088236"/>
            </a:xfrm>
            <a:custGeom>
              <a:rect b="b" l="l" r="r" t="t"/>
              <a:pathLst>
                <a:path extrusionOk="0" h="11287760" w="13376910">
                  <a:moveTo>
                    <a:pt x="0" y="11287614"/>
                  </a:moveTo>
                  <a:lnTo>
                    <a:pt x="13376430" y="11287614"/>
                  </a:lnTo>
                  <a:lnTo>
                    <a:pt x="13376430" y="0"/>
                  </a:lnTo>
                  <a:lnTo>
                    <a:pt x="0" y="0"/>
                  </a:lnTo>
                  <a:lnTo>
                    <a:pt x="0" y="11287614"/>
                  </a:lnTo>
                  <a:close/>
                </a:path>
              </a:pathLst>
            </a:custGeom>
            <a:solidFill>
              <a:srgbClr val="BFBFB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14" name="Google Shape;414;g22654129b62_0_0"/>
            <p:cNvSpPr/>
            <p:nvPr/>
          </p:nvSpPr>
          <p:spPr>
            <a:xfrm>
              <a:off x="13376431" y="1844675"/>
              <a:ext cx="6004584" cy="2088236"/>
            </a:xfrm>
            <a:custGeom>
              <a:rect b="b" l="l" r="r" t="t"/>
              <a:pathLst>
                <a:path extrusionOk="0" h="11287760" w="6727825">
                  <a:moveTo>
                    <a:pt x="0" y="11287614"/>
                  </a:moveTo>
                  <a:lnTo>
                    <a:pt x="6727669" y="11287614"/>
                  </a:lnTo>
                  <a:lnTo>
                    <a:pt x="6727669" y="0"/>
                  </a:lnTo>
                  <a:lnTo>
                    <a:pt x="0" y="0"/>
                  </a:lnTo>
                  <a:lnTo>
                    <a:pt x="0" y="11287614"/>
                  </a:lnTo>
                  <a:close/>
                </a:path>
              </a:pathLst>
            </a:custGeom>
            <a:solidFill>
              <a:srgbClr val="D9959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15" name="Google Shape;415;g22654129b62_0_0"/>
          <p:cNvSpPr/>
          <p:nvPr/>
        </p:nvSpPr>
        <p:spPr>
          <a:xfrm>
            <a:off x="13376431" y="4130676"/>
            <a:ext cx="6008022" cy="6774551"/>
          </a:xfrm>
          <a:custGeom>
            <a:rect b="b" l="l" r="r" t="t"/>
            <a:pathLst>
              <a:path extrusionOk="0" h="6186805" w="6177915">
                <a:moveTo>
                  <a:pt x="0" y="6186754"/>
                </a:moveTo>
                <a:lnTo>
                  <a:pt x="6177822" y="6186754"/>
                </a:lnTo>
                <a:lnTo>
                  <a:pt x="6177822" y="0"/>
                </a:lnTo>
                <a:lnTo>
                  <a:pt x="0" y="0"/>
                </a:lnTo>
                <a:lnTo>
                  <a:pt x="0" y="6186754"/>
                </a:lnTo>
                <a:close/>
              </a:path>
            </a:pathLst>
          </a:custGeom>
          <a:solidFill>
            <a:srgbClr val="F4F1E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16" name="Google Shape;416;g22654129b62_0_0"/>
          <p:cNvSpPr txBox="1"/>
          <p:nvPr>
            <p:ph type="title"/>
          </p:nvPr>
        </p:nvSpPr>
        <p:spPr>
          <a:xfrm>
            <a:off x="774844" y="1703985"/>
            <a:ext cx="18802200" cy="2220555"/>
          </a:xfrm>
          <a:prstGeom prst="rect">
            <a:avLst/>
          </a:prstGeom>
          <a:noFill/>
          <a:ln>
            <a:noFill/>
          </a:ln>
        </p:spPr>
        <p:txBody>
          <a:bodyPr anchorCtr="0" anchor="t" bIns="0" lIns="0" spcFirstLastPara="1" rIns="0" wrap="square" tIns="1101800">
            <a:spAutoFit/>
          </a:bodyPr>
          <a:lstStyle/>
          <a:p>
            <a:pPr indent="0" lvl="0" marL="307340" rtl="0" algn="l">
              <a:lnSpc>
                <a:spcPct val="100000"/>
              </a:lnSpc>
              <a:spcBef>
                <a:spcPts val="0"/>
              </a:spcBef>
              <a:spcAft>
                <a:spcPts val="0"/>
              </a:spcAft>
              <a:buSzPts val="1400"/>
              <a:buNone/>
            </a:pPr>
            <a:r>
              <a:rPr lang="en-US" sz="4000"/>
              <a:t>Abha Saxena</a:t>
            </a:r>
            <a:r>
              <a:rPr lang="en-US" sz="4000">
                <a:latin typeface="Garamond"/>
                <a:ea typeface="Garamond"/>
                <a:cs typeface="Garamond"/>
                <a:sym typeface="Garamond"/>
              </a:rPr>
              <a:t>, COUNCIL MEMBER</a:t>
            </a:r>
            <a:br>
              <a:rPr b="0" lang="en-US" sz="2950">
                <a:latin typeface="Open Sans"/>
                <a:ea typeface="Open Sans"/>
                <a:cs typeface="Open Sans"/>
                <a:sym typeface="Open Sans"/>
              </a:rPr>
            </a:br>
            <a:r>
              <a:rPr b="0" lang="en-US" sz="3200">
                <a:latin typeface="Garamond"/>
                <a:ea typeface="Garamond"/>
                <a:cs typeface="Garamond"/>
                <a:sym typeface="Garamond"/>
              </a:rPr>
              <a:t>INDIA and UAE Business COUNCIL, WICCI</a:t>
            </a:r>
            <a:endParaRPr sz="3200">
              <a:latin typeface="Garamond"/>
              <a:ea typeface="Garamond"/>
              <a:cs typeface="Garamond"/>
              <a:sym typeface="Garamond"/>
            </a:endParaRPr>
          </a:p>
        </p:txBody>
      </p:sp>
      <p:sp>
        <p:nvSpPr>
          <p:cNvPr id="417" name="Google Shape;417;g22654129b62_0_0"/>
          <p:cNvSpPr txBox="1"/>
          <p:nvPr/>
        </p:nvSpPr>
        <p:spPr>
          <a:xfrm>
            <a:off x="774844" y="4577201"/>
            <a:ext cx="12429600" cy="4801314"/>
          </a:xfrm>
          <a:prstGeom prst="rect">
            <a:avLst/>
          </a:prstGeom>
          <a:noFill/>
          <a:ln>
            <a:noFill/>
          </a:ln>
        </p:spPr>
        <p:txBody>
          <a:bodyPr anchorCtr="0" anchor="t" bIns="0" lIns="0" spcFirstLastPara="1" rIns="0" wrap="square" tIns="0">
            <a:spAutoFit/>
          </a:bodyPr>
          <a:lstStyle/>
          <a:p>
            <a:pPr indent="0" lvl="0" marL="12700" marR="0" rtl="0" algn="just">
              <a:lnSpc>
                <a:spcPct val="100000"/>
              </a:lnSpc>
              <a:spcBef>
                <a:spcPts val="0"/>
              </a:spcBef>
              <a:spcAft>
                <a:spcPts val="0"/>
              </a:spcAft>
              <a:buClr>
                <a:srgbClr val="000000"/>
              </a:buClr>
              <a:buSzPts val="2800"/>
              <a:buFont typeface="Arial"/>
              <a:buNone/>
            </a:pPr>
            <a:r>
              <a:rPr b="1" i="0" lang="en-US" sz="2400" u="none" cap="none" strike="noStrike">
                <a:solidFill>
                  <a:schemeClr val="dk1"/>
                </a:solidFill>
                <a:latin typeface="Garamond"/>
                <a:ea typeface="Garamond"/>
                <a:cs typeface="Garamond"/>
                <a:sym typeface="Garamond"/>
              </a:rPr>
              <a:t>Abha Saxena is the founder of Social Equity Advisory Services(www.socialequity.co.in ), a consulting firm focusing on Accessibility &amp; Inclusion of persons with disabilities at the workforce &amp; NGO Advisory Services. In her 2+ decades of experience at various leadership positions as strategic marketing and key account management specialist, she has also donned the mantle of leading CSR in the companies, she has worked with. As Vice President Programs of the NASSCOM Foundation, she successfully led the Business responsibility &amp; Disability Initiatives of the organization, providing them with strategic direction. In Accessibility and Inclusion space, Social Equity supports organizations in becoming a ‘Disability Inclusive and RPWD16 Compliant Organization’. Social Equity pioneers in its service offering and has supported several small and large organizations in their endeavour to become accessible and inclusive. Abha is a certified CSR professional by World Bank and IFC, certified GRI 3 &amp; 4 professional, certified Independent Director from IOD and certified Career Development &amp; Retention of People with Disability profession by SG Enable, Singapore. </a:t>
            </a:r>
            <a:endParaRPr b="1" i="0" sz="2400" u="none" cap="none" strike="noStrike">
              <a:solidFill>
                <a:schemeClr val="dk1"/>
              </a:solidFill>
              <a:latin typeface="Garamond"/>
              <a:ea typeface="Garamond"/>
              <a:cs typeface="Garamond"/>
              <a:sym typeface="Garamond"/>
            </a:endParaRPr>
          </a:p>
        </p:txBody>
      </p:sp>
      <p:sp>
        <p:nvSpPr>
          <p:cNvPr id="418" name="Google Shape;418;g22654129b62_0_0"/>
          <p:cNvSpPr/>
          <p:nvPr/>
        </p:nvSpPr>
        <p:spPr>
          <a:xfrm>
            <a:off x="356010" y="282713"/>
            <a:ext cx="2443800" cy="10575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19" name="Google Shape;419;g22654129b62_0_0"/>
          <p:cNvSpPr/>
          <p:nvPr/>
        </p:nvSpPr>
        <p:spPr>
          <a:xfrm>
            <a:off x="13376431" y="4404975"/>
            <a:ext cx="6009537" cy="319175"/>
          </a:xfrm>
          <a:custGeom>
            <a:rect b="b" l="l" r="r" t="t"/>
            <a:pathLst>
              <a:path extrusionOk="0" h="309879" w="6848475">
                <a:moveTo>
                  <a:pt x="6847959" y="309718"/>
                </a:moveTo>
                <a:lnTo>
                  <a:pt x="0" y="309718"/>
                </a:lnTo>
                <a:lnTo>
                  <a:pt x="0" y="0"/>
                </a:lnTo>
                <a:lnTo>
                  <a:pt x="6847959" y="0"/>
                </a:lnTo>
                <a:lnTo>
                  <a:pt x="6847959" y="309718"/>
                </a:lnTo>
                <a:close/>
              </a:path>
            </a:pathLst>
          </a:custGeom>
          <a:solidFill>
            <a:srgbClr val="D9959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20" name="Google Shape;420;g22654129b62_0_0"/>
          <p:cNvSpPr/>
          <p:nvPr/>
        </p:nvSpPr>
        <p:spPr>
          <a:xfrm>
            <a:off x="0" y="5361093"/>
            <a:ext cx="607695" cy="5948045"/>
          </a:xfrm>
          <a:custGeom>
            <a:rect b="b" l="l" r="r" t="t"/>
            <a:pathLst>
              <a:path extrusionOk="0" h="5948045" w="607695">
                <a:moveTo>
                  <a:pt x="0" y="5947462"/>
                </a:moveTo>
                <a:lnTo>
                  <a:pt x="607311" y="5947462"/>
                </a:lnTo>
                <a:lnTo>
                  <a:pt x="607311" y="0"/>
                </a:lnTo>
                <a:lnTo>
                  <a:pt x="0" y="0"/>
                </a:lnTo>
                <a:lnTo>
                  <a:pt x="0" y="5947462"/>
                </a:lnTo>
                <a:close/>
              </a:path>
            </a:pathLst>
          </a:custGeom>
          <a:solidFill>
            <a:srgbClr val="BFBFB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21" name="Google Shape;421;g22654129b62_0_0"/>
          <p:cNvSpPr txBox="1"/>
          <p:nvPr>
            <p:ph idx="12" type="sldNum"/>
          </p:nvPr>
        </p:nvSpPr>
        <p:spPr>
          <a:xfrm>
            <a:off x="14474952" y="10517695"/>
            <a:ext cx="4623900" cy="27720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pic>
        <p:nvPicPr>
          <p:cNvPr id="422" name="Google Shape;422;g22654129b62_0_0"/>
          <p:cNvPicPr preferRelativeResize="0"/>
          <p:nvPr/>
        </p:nvPicPr>
        <p:blipFill rotWithShape="1">
          <a:blip r:embed="rId4">
            <a:alphaModFix/>
          </a:blip>
          <a:srcRect b="0" l="0" r="0" t="0"/>
          <a:stretch/>
        </p:blipFill>
        <p:spPr>
          <a:xfrm>
            <a:off x="13469452" y="4968221"/>
            <a:ext cx="5911575" cy="552430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grpSp>
        <p:nvGrpSpPr>
          <p:cNvPr id="427" name="Google Shape;427;p16"/>
          <p:cNvGrpSpPr/>
          <p:nvPr/>
        </p:nvGrpSpPr>
        <p:grpSpPr>
          <a:xfrm>
            <a:off x="774844" y="2133433"/>
            <a:ext cx="18606771" cy="2084070"/>
            <a:chOff x="774844" y="1844675"/>
            <a:chExt cx="18606771" cy="2084070"/>
          </a:xfrm>
        </p:grpSpPr>
        <p:sp>
          <p:nvSpPr>
            <p:cNvPr id="428" name="Google Shape;428;p16"/>
            <p:cNvSpPr/>
            <p:nvPr/>
          </p:nvSpPr>
          <p:spPr>
            <a:xfrm>
              <a:off x="774844" y="1844675"/>
              <a:ext cx="12602065" cy="2084070"/>
            </a:xfrm>
            <a:custGeom>
              <a:rect b="b" l="l" r="r" t="t"/>
              <a:pathLst>
                <a:path extrusionOk="0" h="11287760" w="13376910">
                  <a:moveTo>
                    <a:pt x="0" y="11287614"/>
                  </a:moveTo>
                  <a:lnTo>
                    <a:pt x="13376430" y="11287614"/>
                  </a:lnTo>
                  <a:lnTo>
                    <a:pt x="13376430" y="0"/>
                  </a:lnTo>
                  <a:lnTo>
                    <a:pt x="0" y="0"/>
                  </a:lnTo>
                  <a:lnTo>
                    <a:pt x="0" y="11287614"/>
                  </a:lnTo>
                  <a:close/>
                </a:path>
              </a:pathLst>
            </a:custGeom>
            <a:solidFill>
              <a:srgbClr val="BFBFBF"/>
            </a:solidFill>
            <a:ln>
              <a:noFill/>
            </a:ln>
          </p:spPr>
          <p:txBody>
            <a:bodyPr anchorCtr="0" anchor="t" bIns="0" lIns="0" spcFirstLastPara="1" rIns="0" wrap="square" tIns="0">
              <a:noAutofit/>
            </a:bodyPr>
            <a:lstStyle/>
            <a:p>
              <a:pPr indent="0" lvl="0" marL="307340" marR="0" rtl="0" algn="l">
                <a:lnSpc>
                  <a:spcPct val="150925"/>
                </a:lnSpc>
                <a:spcBef>
                  <a:spcPts val="0"/>
                </a:spcBef>
                <a:spcAft>
                  <a:spcPts val="0"/>
                </a:spcAft>
                <a:buClr>
                  <a:srgbClr val="000000"/>
                </a:buClr>
                <a:buSzPts val="1400"/>
                <a:buFont typeface="Arial"/>
                <a:buNone/>
              </a:pPr>
              <a:r>
                <a:rPr b="1" i="0" lang="en-US" sz="4000" u="none" cap="none" strike="noStrike">
                  <a:solidFill>
                    <a:srgbClr val="000000"/>
                  </a:solidFill>
                  <a:latin typeface="Garamond"/>
                  <a:ea typeface="Garamond"/>
                  <a:cs typeface="Garamond"/>
                  <a:sym typeface="Garamond"/>
                </a:rPr>
                <a:t>Dia Mitra, COUNCIL MEMBER</a:t>
              </a:r>
              <a:endParaRPr/>
            </a:p>
            <a:p>
              <a:pPr indent="0" lvl="0" marL="304800" marR="0" rtl="0" algn="l">
                <a:lnSpc>
                  <a:spcPct val="115593"/>
                </a:lnSpc>
                <a:spcBef>
                  <a:spcPts val="0"/>
                </a:spcBef>
                <a:spcAft>
                  <a:spcPts val="0"/>
                </a:spcAft>
                <a:buClr>
                  <a:srgbClr val="000000"/>
                </a:buClr>
                <a:buSzPts val="1400"/>
                <a:buFont typeface="Arial"/>
                <a:buNone/>
              </a:pPr>
              <a:r>
                <a:rPr b="0" i="0" lang="en-US" sz="3200" u="none" cap="none" strike="noStrike">
                  <a:solidFill>
                    <a:srgbClr val="000000"/>
                  </a:solidFill>
                  <a:latin typeface="Garamond"/>
                  <a:ea typeface="Garamond"/>
                  <a:cs typeface="Garamond"/>
                  <a:sym typeface="Garamond"/>
                </a:rPr>
                <a:t>INDIA and UAE Business COUNCIL, WICCI</a:t>
              </a:r>
              <a:endParaRPr b="0" i="0" sz="3200" u="none" cap="none" strike="noStrike">
                <a:solidFill>
                  <a:schemeClr val="dk1"/>
                </a:solidFill>
                <a:latin typeface="Calibri"/>
                <a:ea typeface="Calibri"/>
                <a:cs typeface="Calibri"/>
                <a:sym typeface="Calibri"/>
              </a:endParaRPr>
            </a:p>
          </p:txBody>
        </p:sp>
        <p:sp>
          <p:nvSpPr>
            <p:cNvPr id="429" name="Google Shape;429;p16"/>
            <p:cNvSpPr/>
            <p:nvPr/>
          </p:nvSpPr>
          <p:spPr>
            <a:xfrm>
              <a:off x="13376431" y="1844675"/>
              <a:ext cx="6005184" cy="2084070"/>
            </a:xfrm>
            <a:custGeom>
              <a:rect b="b" l="l" r="r" t="t"/>
              <a:pathLst>
                <a:path extrusionOk="0" h="11287760" w="6727825">
                  <a:moveTo>
                    <a:pt x="0" y="11287614"/>
                  </a:moveTo>
                  <a:lnTo>
                    <a:pt x="6727669" y="11287614"/>
                  </a:lnTo>
                  <a:lnTo>
                    <a:pt x="6727669" y="0"/>
                  </a:lnTo>
                  <a:lnTo>
                    <a:pt x="0" y="0"/>
                  </a:lnTo>
                  <a:lnTo>
                    <a:pt x="0" y="11287614"/>
                  </a:lnTo>
                  <a:close/>
                </a:path>
              </a:pathLst>
            </a:custGeom>
            <a:solidFill>
              <a:srgbClr val="D9959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30" name="Google Shape;430;p16"/>
          <p:cNvSpPr/>
          <p:nvPr/>
        </p:nvSpPr>
        <p:spPr>
          <a:xfrm>
            <a:off x="13362822" y="4130676"/>
            <a:ext cx="6018793" cy="6553199"/>
          </a:xfrm>
          <a:custGeom>
            <a:rect b="b" l="l" r="r" t="t"/>
            <a:pathLst>
              <a:path extrusionOk="0" h="6186805" w="6177915">
                <a:moveTo>
                  <a:pt x="0" y="6186754"/>
                </a:moveTo>
                <a:lnTo>
                  <a:pt x="6177822" y="6186754"/>
                </a:lnTo>
                <a:lnTo>
                  <a:pt x="6177822" y="0"/>
                </a:lnTo>
                <a:lnTo>
                  <a:pt x="0" y="0"/>
                </a:lnTo>
                <a:lnTo>
                  <a:pt x="0" y="6186754"/>
                </a:lnTo>
                <a:close/>
              </a:path>
            </a:pathLst>
          </a:custGeom>
          <a:solidFill>
            <a:srgbClr val="F4F1E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31" name="Google Shape;431;p16"/>
          <p:cNvSpPr txBox="1"/>
          <p:nvPr/>
        </p:nvSpPr>
        <p:spPr>
          <a:xfrm>
            <a:off x="1580741" y="4998184"/>
            <a:ext cx="10321290" cy="3556551"/>
          </a:xfrm>
          <a:prstGeom prst="rect">
            <a:avLst/>
          </a:prstGeom>
          <a:noFill/>
          <a:ln>
            <a:noFill/>
          </a:ln>
        </p:spPr>
        <p:txBody>
          <a:bodyPr anchorCtr="0" anchor="t" bIns="0" lIns="0" spcFirstLastPara="1" rIns="0" wrap="square" tIns="0">
            <a:spAutoFit/>
          </a:bodyPr>
          <a:lstStyle/>
          <a:p>
            <a:pPr indent="0" lvl="0" marL="0" marR="0" rtl="0" algn="just">
              <a:lnSpc>
                <a:spcPct val="107000"/>
              </a:lnSpc>
              <a:spcBef>
                <a:spcPts val="0"/>
              </a:spcBef>
              <a:spcAft>
                <a:spcPts val="0"/>
              </a:spcAft>
              <a:buClr>
                <a:srgbClr val="000000"/>
              </a:buClr>
              <a:buSzPts val="3200"/>
              <a:buFont typeface="Arial"/>
              <a:buNone/>
            </a:pPr>
            <a:r>
              <a:rPr b="1" i="0" lang="en-US" sz="2400" u="none" cap="none" strike="noStrike">
                <a:solidFill>
                  <a:schemeClr val="dk1"/>
                </a:solidFill>
                <a:latin typeface="Garamond"/>
                <a:ea typeface="Garamond"/>
                <a:cs typeface="Garamond"/>
                <a:sym typeface="Garamond"/>
              </a:rPr>
              <a:t>Dia is deeply fascinated by what makes people flourish. People and their potential are her passions. Dia holds a Bachelor of Economics from Lady Shri Ram College, Delhi and a Postgraduate in Human Resources from Tata Institute of Social Sciences, Mumbai. She is an ACC -ICF Certified Coach, Marshal Goldsmith Stakeholder Centric Coach, Accredited MBTI Practitioner and a certified Expert in Emotional Intelligence and Competency Coding. She also holds a Certificate in Training &amp; Assessment (Australia).  Dia works currently as a Leadership Coach and Training Consultant  with several organisations across Asia to build strong leaders and impactful teams.</a:t>
            </a:r>
            <a:endParaRPr b="1" i="0" sz="2400" u="none" cap="none" strike="noStrike">
              <a:solidFill>
                <a:schemeClr val="dk1"/>
              </a:solidFill>
              <a:latin typeface="Garamond"/>
              <a:ea typeface="Garamond"/>
              <a:cs typeface="Garamond"/>
              <a:sym typeface="Garamond"/>
            </a:endParaRPr>
          </a:p>
        </p:txBody>
      </p:sp>
      <p:sp>
        <p:nvSpPr>
          <p:cNvPr id="432" name="Google Shape;432;p16"/>
          <p:cNvSpPr/>
          <p:nvPr/>
        </p:nvSpPr>
        <p:spPr>
          <a:xfrm>
            <a:off x="356010" y="282713"/>
            <a:ext cx="2443806" cy="105755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33" name="Google Shape;433;p16"/>
          <p:cNvSpPr/>
          <p:nvPr/>
        </p:nvSpPr>
        <p:spPr>
          <a:xfrm>
            <a:off x="13376431" y="4361709"/>
            <a:ext cx="6005184" cy="338054"/>
          </a:xfrm>
          <a:custGeom>
            <a:rect b="b" l="l" r="r" t="t"/>
            <a:pathLst>
              <a:path extrusionOk="0" h="309879" w="6848475">
                <a:moveTo>
                  <a:pt x="6847959" y="309718"/>
                </a:moveTo>
                <a:lnTo>
                  <a:pt x="0" y="309718"/>
                </a:lnTo>
                <a:lnTo>
                  <a:pt x="0" y="0"/>
                </a:lnTo>
                <a:lnTo>
                  <a:pt x="6847959" y="0"/>
                </a:lnTo>
                <a:lnTo>
                  <a:pt x="6847959" y="309718"/>
                </a:lnTo>
                <a:close/>
              </a:path>
            </a:pathLst>
          </a:custGeom>
          <a:solidFill>
            <a:srgbClr val="D9959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34" name="Google Shape;434;p16"/>
          <p:cNvSpPr/>
          <p:nvPr/>
        </p:nvSpPr>
        <p:spPr>
          <a:xfrm>
            <a:off x="0" y="5361093"/>
            <a:ext cx="607695" cy="5948045"/>
          </a:xfrm>
          <a:custGeom>
            <a:rect b="b" l="l" r="r" t="t"/>
            <a:pathLst>
              <a:path extrusionOk="0" h="5948045" w="607695">
                <a:moveTo>
                  <a:pt x="0" y="5947462"/>
                </a:moveTo>
                <a:lnTo>
                  <a:pt x="607311" y="5947462"/>
                </a:lnTo>
                <a:lnTo>
                  <a:pt x="607311" y="0"/>
                </a:lnTo>
                <a:lnTo>
                  <a:pt x="0" y="0"/>
                </a:lnTo>
                <a:lnTo>
                  <a:pt x="0" y="5947462"/>
                </a:lnTo>
                <a:close/>
              </a:path>
            </a:pathLst>
          </a:custGeom>
          <a:solidFill>
            <a:srgbClr val="BFBFB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35" name="Google Shape;435;p16"/>
          <p:cNvSpPr txBox="1"/>
          <p:nvPr>
            <p:ph idx="12" type="sldNum"/>
          </p:nvPr>
        </p:nvSpPr>
        <p:spPr>
          <a:xfrm>
            <a:off x="14474952" y="10517695"/>
            <a:ext cx="4623943" cy="565467"/>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pic>
        <p:nvPicPr>
          <p:cNvPr descr="A picture containing person, indoor, white&#10;&#10;Description automatically generated" id="436" name="Google Shape;436;p16"/>
          <p:cNvPicPr preferRelativeResize="0"/>
          <p:nvPr/>
        </p:nvPicPr>
        <p:blipFill rotWithShape="1">
          <a:blip r:embed="rId4">
            <a:alphaModFix/>
          </a:blip>
          <a:srcRect b="0" l="0" r="0" t="0"/>
          <a:stretch/>
        </p:blipFill>
        <p:spPr>
          <a:xfrm>
            <a:off x="14457716" y="4874026"/>
            <a:ext cx="4052101" cy="53527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grpSp>
        <p:nvGrpSpPr>
          <p:cNvPr id="441" name="Google Shape;441;p18"/>
          <p:cNvGrpSpPr/>
          <p:nvPr/>
        </p:nvGrpSpPr>
        <p:grpSpPr>
          <a:xfrm>
            <a:off x="774844" y="1844675"/>
            <a:ext cx="18606771" cy="2084070"/>
            <a:chOff x="774844" y="1844675"/>
            <a:chExt cx="18606771" cy="2084070"/>
          </a:xfrm>
        </p:grpSpPr>
        <p:sp>
          <p:nvSpPr>
            <p:cNvPr id="442" name="Google Shape;442;p18"/>
            <p:cNvSpPr/>
            <p:nvPr/>
          </p:nvSpPr>
          <p:spPr>
            <a:xfrm>
              <a:off x="774844" y="1844675"/>
              <a:ext cx="12602065" cy="2084070"/>
            </a:xfrm>
            <a:custGeom>
              <a:rect b="b" l="l" r="r" t="t"/>
              <a:pathLst>
                <a:path extrusionOk="0" h="11287760" w="13376910">
                  <a:moveTo>
                    <a:pt x="0" y="11287614"/>
                  </a:moveTo>
                  <a:lnTo>
                    <a:pt x="13376430" y="11287614"/>
                  </a:lnTo>
                  <a:lnTo>
                    <a:pt x="13376430" y="0"/>
                  </a:lnTo>
                  <a:lnTo>
                    <a:pt x="0" y="0"/>
                  </a:lnTo>
                  <a:lnTo>
                    <a:pt x="0" y="11287614"/>
                  </a:lnTo>
                  <a:close/>
                </a:path>
              </a:pathLst>
            </a:custGeom>
            <a:solidFill>
              <a:srgbClr val="BFBFB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b="1" i="0" lang="en-US" sz="4000" u="none" cap="none" strike="noStrike">
                  <a:solidFill>
                    <a:srgbClr val="000000"/>
                  </a:solidFill>
                  <a:latin typeface="Garamond"/>
                  <a:ea typeface="Garamond"/>
                  <a:cs typeface="Garamond"/>
                  <a:sym typeface="Garamond"/>
                </a:rPr>
                <a:t>Elizabeth Sen, COUNCIL MEMBER, </a:t>
              </a:r>
              <a:br>
                <a:rPr b="0" i="0" lang="en-US" sz="4000" u="none" cap="none" strike="noStrike">
                  <a:solidFill>
                    <a:srgbClr val="000000"/>
                  </a:solidFill>
                  <a:latin typeface="Garamond"/>
                  <a:ea typeface="Garamond"/>
                  <a:cs typeface="Garamond"/>
                  <a:sym typeface="Garamond"/>
                </a:rPr>
              </a:br>
              <a:r>
                <a:rPr b="0" i="0" lang="en-US" sz="3200" u="none" cap="none" strike="noStrike">
                  <a:solidFill>
                    <a:srgbClr val="000000"/>
                  </a:solidFill>
                  <a:latin typeface="Garamond"/>
                  <a:ea typeface="Garamond"/>
                  <a:cs typeface="Garamond"/>
                  <a:sym typeface="Garamond"/>
                </a:rPr>
                <a:t>INDIA and UAE Business COUNCIL, WICCI</a:t>
              </a:r>
              <a:endParaRPr b="0" i="0" sz="3200" u="none" cap="none" strike="noStrike">
                <a:solidFill>
                  <a:schemeClr val="dk1"/>
                </a:solidFill>
                <a:latin typeface="Calibri"/>
                <a:ea typeface="Calibri"/>
                <a:cs typeface="Calibri"/>
                <a:sym typeface="Calibri"/>
              </a:endParaRPr>
            </a:p>
          </p:txBody>
        </p:sp>
        <p:sp>
          <p:nvSpPr>
            <p:cNvPr id="443" name="Google Shape;443;p18"/>
            <p:cNvSpPr/>
            <p:nvPr/>
          </p:nvSpPr>
          <p:spPr>
            <a:xfrm>
              <a:off x="13376431" y="1844675"/>
              <a:ext cx="6005184" cy="2084070"/>
            </a:xfrm>
            <a:custGeom>
              <a:rect b="b" l="l" r="r" t="t"/>
              <a:pathLst>
                <a:path extrusionOk="0" h="11287760" w="6727825">
                  <a:moveTo>
                    <a:pt x="0" y="11287614"/>
                  </a:moveTo>
                  <a:lnTo>
                    <a:pt x="6727669" y="11287614"/>
                  </a:lnTo>
                  <a:lnTo>
                    <a:pt x="6727669" y="0"/>
                  </a:lnTo>
                  <a:lnTo>
                    <a:pt x="0" y="0"/>
                  </a:lnTo>
                  <a:lnTo>
                    <a:pt x="0" y="11287614"/>
                  </a:lnTo>
                  <a:close/>
                </a:path>
              </a:pathLst>
            </a:custGeom>
            <a:solidFill>
              <a:srgbClr val="D9959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44" name="Google Shape;444;p18"/>
          <p:cNvSpPr/>
          <p:nvPr/>
        </p:nvSpPr>
        <p:spPr>
          <a:xfrm>
            <a:off x="13376432" y="4026747"/>
            <a:ext cx="6005184" cy="6655163"/>
          </a:xfrm>
          <a:custGeom>
            <a:rect b="b" l="l" r="r" t="t"/>
            <a:pathLst>
              <a:path extrusionOk="0" h="6186805" w="6177915">
                <a:moveTo>
                  <a:pt x="0" y="6186754"/>
                </a:moveTo>
                <a:lnTo>
                  <a:pt x="6177822" y="6186754"/>
                </a:lnTo>
                <a:lnTo>
                  <a:pt x="6177822" y="0"/>
                </a:lnTo>
                <a:lnTo>
                  <a:pt x="0" y="0"/>
                </a:lnTo>
                <a:lnTo>
                  <a:pt x="0" y="6186754"/>
                </a:lnTo>
                <a:close/>
              </a:path>
            </a:pathLst>
          </a:custGeom>
          <a:solidFill>
            <a:srgbClr val="F4F1E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45" name="Google Shape;445;p18"/>
          <p:cNvSpPr txBox="1"/>
          <p:nvPr/>
        </p:nvSpPr>
        <p:spPr>
          <a:xfrm>
            <a:off x="1365250" y="5440633"/>
            <a:ext cx="10956715" cy="2585323"/>
          </a:xfrm>
          <a:prstGeom prst="rect">
            <a:avLst/>
          </a:prstGeom>
          <a:noFill/>
          <a:ln>
            <a:noFill/>
          </a:ln>
        </p:spPr>
        <p:txBody>
          <a:bodyPr anchorCtr="0" anchor="t" bIns="0" lIns="0" spcFirstLastPara="1" rIns="0" wrap="square" tIns="0">
            <a:spAutoFit/>
          </a:bodyPr>
          <a:lstStyle/>
          <a:p>
            <a:pPr indent="0" lvl="0" marL="12700" marR="0" rtl="0" algn="just">
              <a:lnSpc>
                <a:spcPct val="100000"/>
              </a:lnSpc>
              <a:spcBef>
                <a:spcPts val="0"/>
              </a:spcBef>
              <a:spcAft>
                <a:spcPts val="0"/>
              </a:spcAft>
              <a:buClr>
                <a:srgbClr val="000000"/>
              </a:buClr>
              <a:buSzPts val="3200"/>
              <a:buFont typeface="Arial"/>
              <a:buNone/>
            </a:pPr>
            <a:r>
              <a:rPr b="1" i="0" lang="en-US" sz="2400" u="none" cap="none" strike="noStrike">
                <a:solidFill>
                  <a:schemeClr val="dk1"/>
                </a:solidFill>
                <a:latin typeface="Garamond"/>
                <a:ea typeface="Garamond"/>
                <a:cs typeface="Garamond"/>
                <a:sym typeface="Garamond"/>
              </a:rPr>
              <a:t>Elizabeth Sen is the chief client officer for the Middle East and North Africa (MENA) region, and is based in APCO Worldwide’s Dubai office. In this capacity, she engages the organization in managing client relationships, revenue and profit. She brings to her position a deep understanding of client expectations, the entire lifecycle of the client and what metrics actually matter to understand these components. Her focus areas include holding companies and multinationals in the real estate, education, retail, technology and tourism sectors. </a:t>
            </a:r>
            <a:endParaRPr b="0" i="0" sz="2400" u="none" cap="none" strike="noStrike">
              <a:solidFill>
                <a:schemeClr val="dk1"/>
              </a:solidFill>
              <a:latin typeface="Garamond"/>
              <a:ea typeface="Garamond"/>
              <a:cs typeface="Garamond"/>
              <a:sym typeface="Garamond"/>
            </a:endParaRPr>
          </a:p>
        </p:txBody>
      </p:sp>
      <p:sp>
        <p:nvSpPr>
          <p:cNvPr id="446" name="Google Shape;446;p18"/>
          <p:cNvSpPr/>
          <p:nvPr/>
        </p:nvSpPr>
        <p:spPr>
          <a:xfrm>
            <a:off x="356010" y="282713"/>
            <a:ext cx="2443806" cy="105755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47" name="Google Shape;447;p18"/>
          <p:cNvSpPr/>
          <p:nvPr/>
        </p:nvSpPr>
        <p:spPr>
          <a:xfrm>
            <a:off x="13376431" y="4346838"/>
            <a:ext cx="6005184" cy="317237"/>
          </a:xfrm>
          <a:custGeom>
            <a:rect b="b" l="l" r="r" t="t"/>
            <a:pathLst>
              <a:path extrusionOk="0" h="309879" w="6848475">
                <a:moveTo>
                  <a:pt x="6847959" y="309718"/>
                </a:moveTo>
                <a:lnTo>
                  <a:pt x="0" y="309718"/>
                </a:lnTo>
                <a:lnTo>
                  <a:pt x="0" y="0"/>
                </a:lnTo>
                <a:lnTo>
                  <a:pt x="6847959" y="0"/>
                </a:lnTo>
                <a:lnTo>
                  <a:pt x="6847959" y="309718"/>
                </a:lnTo>
                <a:close/>
              </a:path>
            </a:pathLst>
          </a:custGeom>
          <a:solidFill>
            <a:srgbClr val="D9959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48" name="Google Shape;448;p18"/>
          <p:cNvSpPr/>
          <p:nvPr/>
        </p:nvSpPr>
        <p:spPr>
          <a:xfrm>
            <a:off x="0" y="5361093"/>
            <a:ext cx="607695" cy="5948045"/>
          </a:xfrm>
          <a:custGeom>
            <a:rect b="b" l="l" r="r" t="t"/>
            <a:pathLst>
              <a:path extrusionOk="0" h="5948045" w="607695">
                <a:moveTo>
                  <a:pt x="0" y="5947462"/>
                </a:moveTo>
                <a:lnTo>
                  <a:pt x="607311" y="5947462"/>
                </a:lnTo>
                <a:lnTo>
                  <a:pt x="607311" y="0"/>
                </a:lnTo>
                <a:lnTo>
                  <a:pt x="0" y="0"/>
                </a:lnTo>
                <a:lnTo>
                  <a:pt x="0" y="5947462"/>
                </a:lnTo>
                <a:close/>
              </a:path>
            </a:pathLst>
          </a:custGeom>
          <a:solidFill>
            <a:srgbClr val="BFBFB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49" name="Google Shape;449;p18"/>
          <p:cNvSpPr txBox="1"/>
          <p:nvPr>
            <p:ph idx="12" type="sldNum"/>
          </p:nvPr>
        </p:nvSpPr>
        <p:spPr>
          <a:xfrm>
            <a:off x="14474952" y="10517695"/>
            <a:ext cx="4623943" cy="565467"/>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pic>
        <p:nvPicPr>
          <p:cNvPr descr="A person smiling for the camera&#10;&#10;Description automatically generated with low confidence" id="450" name="Google Shape;450;p18"/>
          <p:cNvPicPr preferRelativeResize="0"/>
          <p:nvPr/>
        </p:nvPicPr>
        <p:blipFill rotWithShape="1">
          <a:blip r:embed="rId4">
            <a:alphaModFix/>
          </a:blip>
          <a:srcRect b="0" l="0" r="0" t="0"/>
          <a:stretch/>
        </p:blipFill>
        <p:spPr>
          <a:xfrm>
            <a:off x="13883124" y="4919345"/>
            <a:ext cx="4991797" cy="554432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23"/>
          <p:cNvSpPr/>
          <p:nvPr/>
        </p:nvSpPr>
        <p:spPr>
          <a:xfrm>
            <a:off x="13376432" y="4026747"/>
            <a:ext cx="6005184" cy="6655163"/>
          </a:xfrm>
          <a:custGeom>
            <a:rect b="b" l="l" r="r" t="t"/>
            <a:pathLst>
              <a:path extrusionOk="0" h="6186805" w="6177915">
                <a:moveTo>
                  <a:pt x="0" y="6186754"/>
                </a:moveTo>
                <a:lnTo>
                  <a:pt x="6177822" y="6186754"/>
                </a:lnTo>
                <a:lnTo>
                  <a:pt x="6177822" y="0"/>
                </a:lnTo>
                <a:lnTo>
                  <a:pt x="0" y="0"/>
                </a:lnTo>
                <a:lnTo>
                  <a:pt x="0" y="6186754"/>
                </a:lnTo>
                <a:close/>
              </a:path>
            </a:pathLst>
          </a:custGeom>
          <a:solidFill>
            <a:srgbClr val="F4F1E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56" name="Google Shape;456;p23"/>
          <p:cNvSpPr/>
          <p:nvPr/>
        </p:nvSpPr>
        <p:spPr>
          <a:xfrm>
            <a:off x="13376431" y="4346838"/>
            <a:ext cx="6005184" cy="317237"/>
          </a:xfrm>
          <a:custGeom>
            <a:rect b="b" l="l" r="r" t="t"/>
            <a:pathLst>
              <a:path extrusionOk="0" h="309879" w="6848475">
                <a:moveTo>
                  <a:pt x="6847959" y="309718"/>
                </a:moveTo>
                <a:lnTo>
                  <a:pt x="0" y="309718"/>
                </a:lnTo>
                <a:lnTo>
                  <a:pt x="0" y="0"/>
                </a:lnTo>
                <a:lnTo>
                  <a:pt x="6847959" y="0"/>
                </a:lnTo>
                <a:lnTo>
                  <a:pt x="6847959" y="309718"/>
                </a:lnTo>
                <a:close/>
              </a:path>
            </a:pathLst>
          </a:custGeom>
          <a:solidFill>
            <a:srgbClr val="D9959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457" name="Google Shape;457;p23"/>
          <p:cNvGrpSpPr/>
          <p:nvPr/>
        </p:nvGrpSpPr>
        <p:grpSpPr>
          <a:xfrm>
            <a:off x="774844" y="1844675"/>
            <a:ext cx="18606771" cy="2084070"/>
            <a:chOff x="774844" y="1844675"/>
            <a:chExt cx="18606771" cy="2084070"/>
          </a:xfrm>
        </p:grpSpPr>
        <p:sp>
          <p:nvSpPr>
            <p:cNvPr id="458" name="Google Shape;458;p23"/>
            <p:cNvSpPr/>
            <p:nvPr/>
          </p:nvSpPr>
          <p:spPr>
            <a:xfrm>
              <a:off x="774844" y="1844675"/>
              <a:ext cx="12602065" cy="2084070"/>
            </a:xfrm>
            <a:custGeom>
              <a:rect b="b" l="l" r="r" t="t"/>
              <a:pathLst>
                <a:path extrusionOk="0" h="11287760" w="13376910">
                  <a:moveTo>
                    <a:pt x="0" y="11287614"/>
                  </a:moveTo>
                  <a:lnTo>
                    <a:pt x="13376430" y="11287614"/>
                  </a:lnTo>
                  <a:lnTo>
                    <a:pt x="13376430" y="0"/>
                  </a:lnTo>
                  <a:lnTo>
                    <a:pt x="0" y="0"/>
                  </a:lnTo>
                  <a:lnTo>
                    <a:pt x="0" y="11287614"/>
                  </a:lnTo>
                  <a:close/>
                </a:path>
              </a:pathLst>
            </a:custGeom>
            <a:solidFill>
              <a:srgbClr val="BFBFBF"/>
            </a:solidFill>
            <a:ln>
              <a:noFill/>
            </a:ln>
          </p:spPr>
          <p:txBody>
            <a:bodyPr anchorCtr="0" anchor="t" bIns="0" lIns="0" spcFirstLastPara="1" rIns="0" wrap="square" tIns="0">
              <a:noAutofit/>
            </a:bodyPr>
            <a:lstStyle/>
            <a:p>
              <a:pPr indent="0" lvl="0" marL="307340" marR="0" rtl="0" algn="l">
                <a:lnSpc>
                  <a:spcPct val="150925"/>
                </a:lnSpc>
                <a:spcBef>
                  <a:spcPts val="0"/>
                </a:spcBef>
                <a:spcAft>
                  <a:spcPts val="0"/>
                </a:spcAft>
                <a:buClr>
                  <a:srgbClr val="000000"/>
                </a:buClr>
                <a:buSzPts val="1400"/>
                <a:buFont typeface="Arial"/>
                <a:buNone/>
              </a:pPr>
              <a:r>
                <a:rPr b="1" i="0" lang="en-US" sz="4000" u="none" cap="none" strike="noStrike">
                  <a:solidFill>
                    <a:srgbClr val="000000"/>
                  </a:solidFill>
                  <a:latin typeface="Garamond"/>
                  <a:ea typeface="Garamond"/>
                  <a:cs typeface="Garamond"/>
                  <a:sym typeface="Garamond"/>
                </a:rPr>
                <a:t>Sadia Khan, COUNCIL MEMBER</a:t>
              </a:r>
              <a:r>
                <a:rPr b="1" i="0" lang="en-US" sz="3600" u="none" cap="none" strike="noStrike">
                  <a:solidFill>
                    <a:srgbClr val="000000"/>
                  </a:solidFill>
                  <a:latin typeface="Arial"/>
                  <a:ea typeface="Arial"/>
                  <a:cs typeface="Arial"/>
                  <a:sym typeface="Arial"/>
                </a:rPr>
                <a:t> </a:t>
              </a:r>
              <a:endParaRPr/>
            </a:p>
            <a:p>
              <a:pPr indent="0" lvl="0" marL="304800" marR="0" rtl="0" algn="l">
                <a:lnSpc>
                  <a:spcPct val="115593"/>
                </a:lnSpc>
                <a:spcBef>
                  <a:spcPts val="0"/>
                </a:spcBef>
                <a:spcAft>
                  <a:spcPts val="0"/>
                </a:spcAft>
                <a:buClr>
                  <a:srgbClr val="000000"/>
                </a:buClr>
                <a:buSzPts val="1400"/>
                <a:buFont typeface="Arial"/>
                <a:buNone/>
              </a:pPr>
              <a:r>
                <a:rPr b="0" i="0" lang="en-US" sz="3200" u="none" cap="none" strike="noStrike">
                  <a:solidFill>
                    <a:srgbClr val="000000"/>
                  </a:solidFill>
                  <a:latin typeface="Garamond"/>
                  <a:ea typeface="Garamond"/>
                  <a:cs typeface="Garamond"/>
                  <a:sym typeface="Garamond"/>
                </a:rPr>
                <a:t>INDIA and UAE Business COUNCIL, WICCI</a:t>
              </a:r>
              <a:endParaRPr b="0" i="0" sz="3200" u="none" cap="none" strike="noStrike">
                <a:solidFill>
                  <a:schemeClr val="dk1"/>
                </a:solidFill>
                <a:latin typeface="Calibri"/>
                <a:ea typeface="Calibri"/>
                <a:cs typeface="Calibri"/>
                <a:sym typeface="Calibri"/>
              </a:endParaRPr>
            </a:p>
          </p:txBody>
        </p:sp>
        <p:sp>
          <p:nvSpPr>
            <p:cNvPr id="459" name="Google Shape;459;p23"/>
            <p:cNvSpPr/>
            <p:nvPr/>
          </p:nvSpPr>
          <p:spPr>
            <a:xfrm>
              <a:off x="13376431" y="1844675"/>
              <a:ext cx="6005184" cy="2084070"/>
            </a:xfrm>
            <a:custGeom>
              <a:rect b="b" l="l" r="r" t="t"/>
              <a:pathLst>
                <a:path extrusionOk="0" h="11287760" w="6727825">
                  <a:moveTo>
                    <a:pt x="0" y="11287614"/>
                  </a:moveTo>
                  <a:lnTo>
                    <a:pt x="6727669" y="11287614"/>
                  </a:lnTo>
                  <a:lnTo>
                    <a:pt x="6727669" y="0"/>
                  </a:lnTo>
                  <a:lnTo>
                    <a:pt x="0" y="0"/>
                  </a:lnTo>
                  <a:lnTo>
                    <a:pt x="0" y="11287614"/>
                  </a:lnTo>
                  <a:close/>
                </a:path>
              </a:pathLst>
            </a:custGeom>
            <a:solidFill>
              <a:srgbClr val="D9959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60" name="Google Shape;460;p23"/>
          <p:cNvSpPr txBox="1"/>
          <p:nvPr/>
        </p:nvSpPr>
        <p:spPr>
          <a:xfrm>
            <a:off x="1516151" y="5480268"/>
            <a:ext cx="10321290" cy="3693319"/>
          </a:xfrm>
          <a:prstGeom prst="rect">
            <a:avLst/>
          </a:prstGeom>
          <a:noFill/>
          <a:ln>
            <a:noFill/>
          </a:ln>
        </p:spPr>
        <p:txBody>
          <a:bodyPr anchorCtr="0" anchor="t" bIns="0" lIns="0" spcFirstLastPara="1" rIns="0" wrap="square" tIns="0">
            <a:spAutoFit/>
          </a:bodyPr>
          <a:lstStyle/>
          <a:p>
            <a:pPr indent="0" lvl="0" marL="12700" marR="0" rtl="0" algn="just">
              <a:lnSpc>
                <a:spcPct val="100000"/>
              </a:lnSpc>
              <a:spcBef>
                <a:spcPts val="0"/>
              </a:spcBef>
              <a:spcAft>
                <a:spcPts val="0"/>
              </a:spcAft>
              <a:buClr>
                <a:srgbClr val="000000"/>
              </a:buClr>
              <a:buSzPts val="2800"/>
              <a:buFont typeface="Arial"/>
              <a:buNone/>
            </a:pPr>
            <a:r>
              <a:rPr b="1" i="0" lang="en-US" sz="2400" u="none" cap="none" strike="noStrike">
                <a:solidFill>
                  <a:schemeClr val="dk1"/>
                </a:solidFill>
                <a:latin typeface="Garamond"/>
                <a:ea typeface="Garamond"/>
                <a:cs typeface="Garamond"/>
                <a:sym typeface="Garamond"/>
              </a:rPr>
              <a:t>Experienced Banker with more than 20 years of work experience, I am originally from Mumbai and a Dubai resident from 2003.</a:t>
            </a:r>
            <a:endParaRPr b="0" i="0" sz="2400" u="none" cap="none" strike="noStrike">
              <a:solidFill>
                <a:srgbClr val="000000"/>
              </a:solidFill>
              <a:latin typeface="Garamond"/>
              <a:ea typeface="Garamond"/>
              <a:cs typeface="Garamond"/>
              <a:sym typeface="Garamond"/>
            </a:endParaRPr>
          </a:p>
          <a:p>
            <a:pPr indent="0" lvl="0" marL="12700" marR="0" rtl="0" algn="just">
              <a:lnSpc>
                <a:spcPct val="100000"/>
              </a:lnSpc>
              <a:spcBef>
                <a:spcPts val="0"/>
              </a:spcBef>
              <a:spcAft>
                <a:spcPts val="0"/>
              </a:spcAft>
              <a:buClr>
                <a:srgbClr val="000000"/>
              </a:buClr>
              <a:buSzPts val="2800"/>
              <a:buFont typeface="Arial"/>
              <a:buNone/>
            </a:pPr>
            <a:r>
              <a:rPr b="1" i="0" lang="en-US" sz="2400" u="none" cap="none" strike="noStrike">
                <a:solidFill>
                  <a:schemeClr val="dk1"/>
                </a:solidFill>
                <a:latin typeface="Garamond"/>
                <a:ea typeface="Garamond"/>
                <a:cs typeface="Garamond"/>
                <a:sym typeface="Garamond"/>
              </a:rPr>
              <a:t>Besides being a banker, I am also a mom to an adorable 9-year-old princess.</a:t>
            </a:r>
            <a:endParaRPr b="0" i="0" sz="2400" u="none" cap="none" strike="noStrike">
              <a:solidFill>
                <a:srgbClr val="000000"/>
              </a:solidFill>
              <a:latin typeface="Garamond"/>
              <a:ea typeface="Garamond"/>
              <a:cs typeface="Garamond"/>
              <a:sym typeface="Garamond"/>
            </a:endParaRPr>
          </a:p>
          <a:p>
            <a:pPr indent="0" lvl="0" marL="12700" marR="0" rtl="0" algn="just">
              <a:lnSpc>
                <a:spcPct val="100000"/>
              </a:lnSpc>
              <a:spcBef>
                <a:spcPts val="0"/>
              </a:spcBef>
              <a:spcAft>
                <a:spcPts val="0"/>
              </a:spcAft>
              <a:buClr>
                <a:srgbClr val="000000"/>
              </a:buClr>
              <a:buSzPts val="2800"/>
              <a:buFont typeface="Arial"/>
              <a:buNone/>
            </a:pPr>
            <a:r>
              <a:rPr b="1" i="0" lang="en-US" sz="2400" u="none" cap="none" strike="noStrike">
                <a:solidFill>
                  <a:schemeClr val="dk1"/>
                </a:solidFill>
                <a:latin typeface="Garamond"/>
                <a:ea typeface="Garamond"/>
                <a:cs typeface="Garamond"/>
                <a:sym typeface="Garamond"/>
              </a:rPr>
              <a:t>My interests are travelling, acting and participating in outdoor activities.</a:t>
            </a:r>
            <a:endParaRPr b="0" i="0" sz="2400" u="none" cap="none" strike="noStrike">
              <a:solidFill>
                <a:srgbClr val="000000"/>
              </a:solidFill>
              <a:latin typeface="Garamond"/>
              <a:ea typeface="Garamond"/>
              <a:cs typeface="Garamond"/>
              <a:sym typeface="Garamond"/>
            </a:endParaRPr>
          </a:p>
          <a:p>
            <a:pPr indent="0" lvl="0" marL="12700" marR="0" rtl="0" algn="just">
              <a:lnSpc>
                <a:spcPct val="100000"/>
              </a:lnSpc>
              <a:spcBef>
                <a:spcPts val="0"/>
              </a:spcBef>
              <a:spcAft>
                <a:spcPts val="0"/>
              </a:spcAft>
              <a:buClr>
                <a:srgbClr val="000000"/>
              </a:buClr>
              <a:buSzPts val="2800"/>
              <a:buFont typeface="Arial"/>
              <a:buNone/>
            </a:pPr>
            <a:r>
              <a:rPr b="1" i="0" lang="en-US" sz="2400" u="none" cap="none" strike="noStrike">
                <a:solidFill>
                  <a:schemeClr val="dk1"/>
                </a:solidFill>
                <a:latin typeface="Garamond"/>
                <a:ea typeface="Garamond"/>
                <a:cs typeface="Garamond"/>
                <a:sym typeface="Garamond"/>
              </a:rPr>
              <a:t>Although I have a master’s degree in Economics, my favourite subject has always been Psychology. </a:t>
            </a:r>
            <a:endParaRPr b="0" i="0" sz="2400" u="none" cap="none" strike="noStrike">
              <a:solidFill>
                <a:srgbClr val="000000"/>
              </a:solidFill>
              <a:latin typeface="Garamond"/>
              <a:ea typeface="Garamond"/>
              <a:cs typeface="Garamond"/>
              <a:sym typeface="Garamond"/>
            </a:endParaRPr>
          </a:p>
          <a:p>
            <a:pPr indent="0" lvl="0" marL="12700" marR="0" rtl="0" algn="just">
              <a:lnSpc>
                <a:spcPct val="100000"/>
              </a:lnSpc>
              <a:spcBef>
                <a:spcPts val="0"/>
              </a:spcBef>
              <a:spcAft>
                <a:spcPts val="0"/>
              </a:spcAft>
              <a:buClr>
                <a:srgbClr val="000000"/>
              </a:buClr>
              <a:buSzPts val="2800"/>
              <a:buFont typeface="Arial"/>
              <a:buNone/>
            </a:pPr>
            <a:r>
              <a:rPr b="1" i="0" lang="en-US" sz="2400" u="none" cap="none" strike="noStrike">
                <a:solidFill>
                  <a:schemeClr val="dk1"/>
                </a:solidFill>
                <a:latin typeface="Garamond"/>
                <a:ea typeface="Garamond"/>
                <a:cs typeface="Garamond"/>
                <a:sym typeface="Garamond"/>
              </a:rPr>
              <a:t>Therefore, if not a Banker I would have definitely been Clinical Psychologist. </a:t>
            </a:r>
            <a:endParaRPr b="0" i="0" sz="2400" u="none" cap="none" strike="noStrike">
              <a:solidFill>
                <a:srgbClr val="000000"/>
              </a:solidFill>
              <a:latin typeface="Garamond"/>
              <a:ea typeface="Garamond"/>
              <a:cs typeface="Garamond"/>
              <a:sym typeface="Garamond"/>
            </a:endParaRPr>
          </a:p>
          <a:p>
            <a:pPr indent="0" lvl="0" marL="12700" marR="0" rtl="0" algn="just">
              <a:lnSpc>
                <a:spcPct val="100000"/>
              </a:lnSpc>
              <a:spcBef>
                <a:spcPts val="0"/>
              </a:spcBef>
              <a:spcAft>
                <a:spcPts val="0"/>
              </a:spcAft>
              <a:buClr>
                <a:srgbClr val="000000"/>
              </a:buClr>
              <a:buSzPts val="2800"/>
              <a:buFont typeface="Arial"/>
              <a:buNone/>
            </a:pPr>
            <a:r>
              <a:rPr b="1" i="0" lang="en-US" sz="2400" u="none" cap="none" strike="noStrike">
                <a:solidFill>
                  <a:schemeClr val="dk1"/>
                </a:solidFill>
                <a:latin typeface="Garamond"/>
                <a:ea typeface="Garamond"/>
                <a:cs typeface="Garamond"/>
                <a:sym typeface="Garamond"/>
              </a:rPr>
              <a:t>My motto in life is “ Live life kingsize”</a:t>
            </a:r>
            <a:endParaRPr b="0" i="0" sz="2400" u="none" cap="none" strike="noStrike">
              <a:solidFill>
                <a:srgbClr val="000000"/>
              </a:solidFill>
              <a:latin typeface="Garamond"/>
              <a:ea typeface="Garamond"/>
              <a:cs typeface="Garamond"/>
              <a:sym typeface="Garamond"/>
            </a:endParaRPr>
          </a:p>
          <a:p>
            <a:pPr indent="0" lvl="0" marL="12700" marR="0" rtl="0" algn="just">
              <a:lnSpc>
                <a:spcPct val="100000"/>
              </a:lnSpc>
              <a:spcBef>
                <a:spcPts val="0"/>
              </a:spcBef>
              <a:spcAft>
                <a:spcPts val="0"/>
              </a:spcAft>
              <a:buClr>
                <a:srgbClr val="000000"/>
              </a:buClr>
              <a:buSzPts val="2800"/>
              <a:buFont typeface="Arial"/>
              <a:buNone/>
            </a:pPr>
            <a:r>
              <a:rPr b="1" i="0" lang="en-US" sz="2400" u="none" cap="none" strike="noStrike">
                <a:solidFill>
                  <a:schemeClr val="dk1"/>
                </a:solidFill>
                <a:latin typeface="Garamond"/>
                <a:ea typeface="Garamond"/>
                <a:cs typeface="Garamond"/>
                <a:sym typeface="Garamond"/>
              </a:rPr>
              <a:t>Post my job redundancy in Oct 2020 I have become a fitness freak having successfully lost a whopping 35 kg.</a:t>
            </a:r>
            <a:endParaRPr b="0" i="0" sz="2400" u="none" cap="none" strike="noStrike">
              <a:solidFill>
                <a:srgbClr val="000000"/>
              </a:solidFill>
              <a:latin typeface="Garamond"/>
              <a:ea typeface="Garamond"/>
              <a:cs typeface="Garamond"/>
              <a:sym typeface="Garamond"/>
            </a:endParaRPr>
          </a:p>
        </p:txBody>
      </p:sp>
      <p:sp>
        <p:nvSpPr>
          <p:cNvPr id="461" name="Google Shape;461;p23"/>
          <p:cNvSpPr/>
          <p:nvPr/>
        </p:nvSpPr>
        <p:spPr>
          <a:xfrm>
            <a:off x="356010" y="282713"/>
            <a:ext cx="2443806" cy="105755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62" name="Google Shape;462;p23"/>
          <p:cNvSpPr/>
          <p:nvPr/>
        </p:nvSpPr>
        <p:spPr>
          <a:xfrm>
            <a:off x="0" y="5361093"/>
            <a:ext cx="607695" cy="5948045"/>
          </a:xfrm>
          <a:custGeom>
            <a:rect b="b" l="l" r="r" t="t"/>
            <a:pathLst>
              <a:path extrusionOk="0" h="5948045" w="607695">
                <a:moveTo>
                  <a:pt x="0" y="5947462"/>
                </a:moveTo>
                <a:lnTo>
                  <a:pt x="607311" y="5947462"/>
                </a:lnTo>
                <a:lnTo>
                  <a:pt x="607311" y="0"/>
                </a:lnTo>
                <a:lnTo>
                  <a:pt x="0" y="0"/>
                </a:lnTo>
                <a:lnTo>
                  <a:pt x="0" y="5947462"/>
                </a:lnTo>
                <a:close/>
              </a:path>
            </a:pathLst>
          </a:custGeom>
          <a:solidFill>
            <a:srgbClr val="BFBFB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63" name="Google Shape;463;p23"/>
          <p:cNvSpPr txBox="1"/>
          <p:nvPr>
            <p:ph idx="12" type="sldNum"/>
          </p:nvPr>
        </p:nvSpPr>
        <p:spPr>
          <a:xfrm>
            <a:off x="14474952" y="10517695"/>
            <a:ext cx="4623943" cy="565467"/>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pic>
        <p:nvPicPr>
          <p:cNvPr descr="A person in a black dress&#10;&#10;Description automatically generated with low confidence" id="464" name="Google Shape;464;p23"/>
          <p:cNvPicPr preferRelativeResize="0"/>
          <p:nvPr/>
        </p:nvPicPr>
        <p:blipFill rotWithShape="1">
          <a:blip r:embed="rId4">
            <a:alphaModFix/>
          </a:blip>
          <a:srcRect b="4461" l="13143" r="10220" t="9948"/>
          <a:stretch/>
        </p:blipFill>
        <p:spPr>
          <a:xfrm>
            <a:off x="13785850" y="4847127"/>
            <a:ext cx="5060579" cy="541657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24"/>
          <p:cNvSpPr/>
          <p:nvPr/>
        </p:nvSpPr>
        <p:spPr>
          <a:xfrm>
            <a:off x="13376432" y="4026747"/>
            <a:ext cx="6005184" cy="6655163"/>
          </a:xfrm>
          <a:custGeom>
            <a:rect b="b" l="l" r="r" t="t"/>
            <a:pathLst>
              <a:path extrusionOk="0" h="6186805" w="6177915">
                <a:moveTo>
                  <a:pt x="0" y="6186754"/>
                </a:moveTo>
                <a:lnTo>
                  <a:pt x="6177822" y="6186754"/>
                </a:lnTo>
                <a:lnTo>
                  <a:pt x="6177822" y="0"/>
                </a:lnTo>
                <a:lnTo>
                  <a:pt x="0" y="0"/>
                </a:lnTo>
                <a:lnTo>
                  <a:pt x="0" y="6186754"/>
                </a:lnTo>
                <a:close/>
              </a:path>
            </a:pathLst>
          </a:custGeom>
          <a:solidFill>
            <a:srgbClr val="F4F1E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70" name="Google Shape;470;p24"/>
          <p:cNvSpPr/>
          <p:nvPr/>
        </p:nvSpPr>
        <p:spPr>
          <a:xfrm>
            <a:off x="13376431" y="4346838"/>
            <a:ext cx="6005184" cy="317237"/>
          </a:xfrm>
          <a:custGeom>
            <a:rect b="b" l="l" r="r" t="t"/>
            <a:pathLst>
              <a:path extrusionOk="0" h="309879" w="6848475">
                <a:moveTo>
                  <a:pt x="6847959" y="309718"/>
                </a:moveTo>
                <a:lnTo>
                  <a:pt x="0" y="309718"/>
                </a:lnTo>
                <a:lnTo>
                  <a:pt x="0" y="0"/>
                </a:lnTo>
                <a:lnTo>
                  <a:pt x="6847959" y="0"/>
                </a:lnTo>
                <a:lnTo>
                  <a:pt x="6847959" y="309718"/>
                </a:lnTo>
                <a:close/>
              </a:path>
            </a:pathLst>
          </a:custGeom>
          <a:solidFill>
            <a:srgbClr val="D9959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471" name="Google Shape;471;p24"/>
          <p:cNvGrpSpPr/>
          <p:nvPr/>
        </p:nvGrpSpPr>
        <p:grpSpPr>
          <a:xfrm>
            <a:off x="774844" y="1492985"/>
            <a:ext cx="18606771" cy="2084070"/>
            <a:chOff x="774844" y="1844675"/>
            <a:chExt cx="18606771" cy="2084070"/>
          </a:xfrm>
        </p:grpSpPr>
        <p:sp>
          <p:nvSpPr>
            <p:cNvPr id="472" name="Google Shape;472;p24"/>
            <p:cNvSpPr/>
            <p:nvPr/>
          </p:nvSpPr>
          <p:spPr>
            <a:xfrm>
              <a:off x="774844" y="1844675"/>
              <a:ext cx="12602065" cy="2084070"/>
            </a:xfrm>
            <a:custGeom>
              <a:rect b="b" l="l" r="r" t="t"/>
              <a:pathLst>
                <a:path extrusionOk="0" h="11287760" w="13376910">
                  <a:moveTo>
                    <a:pt x="0" y="11287614"/>
                  </a:moveTo>
                  <a:lnTo>
                    <a:pt x="13376430" y="11287614"/>
                  </a:lnTo>
                  <a:lnTo>
                    <a:pt x="13376430" y="0"/>
                  </a:lnTo>
                  <a:lnTo>
                    <a:pt x="0" y="0"/>
                  </a:lnTo>
                  <a:lnTo>
                    <a:pt x="0" y="11287614"/>
                  </a:lnTo>
                  <a:close/>
                </a:path>
              </a:pathLst>
            </a:custGeom>
            <a:solidFill>
              <a:srgbClr val="BFBFB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73" name="Google Shape;473;p24"/>
            <p:cNvSpPr/>
            <p:nvPr/>
          </p:nvSpPr>
          <p:spPr>
            <a:xfrm>
              <a:off x="13376431" y="1844675"/>
              <a:ext cx="6005184" cy="2084070"/>
            </a:xfrm>
            <a:custGeom>
              <a:rect b="b" l="l" r="r" t="t"/>
              <a:pathLst>
                <a:path extrusionOk="0" h="11287760" w="6727825">
                  <a:moveTo>
                    <a:pt x="0" y="11287614"/>
                  </a:moveTo>
                  <a:lnTo>
                    <a:pt x="6727669" y="11287614"/>
                  </a:lnTo>
                  <a:lnTo>
                    <a:pt x="6727669" y="0"/>
                  </a:lnTo>
                  <a:lnTo>
                    <a:pt x="0" y="0"/>
                  </a:lnTo>
                  <a:lnTo>
                    <a:pt x="0" y="11287614"/>
                  </a:lnTo>
                  <a:close/>
                </a:path>
              </a:pathLst>
            </a:custGeom>
            <a:solidFill>
              <a:srgbClr val="D9959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74" name="Google Shape;474;p24"/>
          <p:cNvSpPr txBox="1"/>
          <p:nvPr>
            <p:ph type="title"/>
          </p:nvPr>
        </p:nvSpPr>
        <p:spPr>
          <a:xfrm>
            <a:off x="774844" y="629127"/>
            <a:ext cx="18364200" cy="2613292"/>
          </a:xfrm>
          <a:prstGeom prst="rect">
            <a:avLst/>
          </a:prstGeom>
          <a:noFill/>
          <a:ln>
            <a:noFill/>
          </a:ln>
        </p:spPr>
        <p:txBody>
          <a:bodyPr anchorCtr="0" anchor="t" bIns="0" lIns="0" spcFirstLastPara="1" rIns="0" wrap="square" tIns="1101800">
            <a:spAutoFit/>
          </a:bodyPr>
          <a:lstStyle/>
          <a:p>
            <a:pPr indent="0" lvl="0" marL="307340" rtl="0" algn="l">
              <a:lnSpc>
                <a:spcPct val="150925"/>
              </a:lnSpc>
              <a:spcBef>
                <a:spcPts val="0"/>
              </a:spcBef>
              <a:spcAft>
                <a:spcPts val="0"/>
              </a:spcAft>
              <a:buSzPts val="1400"/>
              <a:buNone/>
            </a:pPr>
            <a:r>
              <a:rPr lang="en-US" sz="4000"/>
              <a:t>Nasheeda, COUNCIL MEMBER</a:t>
            </a:r>
            <a:endParaRPr sz="4000"/>
          </a:p>
          <a:p>
            <a:pPr indent="0" lvl="0" marL="304800" rtl="0" algn="l">
              <a:lnSpc>
                <a:spcPct val="115593"/>
              </a:lnSpc>
              <a:spcBef>
                <a:spcPts val="0"/>
              </a:spcBef>
              <a:spcAft>
                <a:spcPts val="0"/>
              </a:spcAft>
              <a:buSzPts val="1400"/>
              <a:buNone/>
            </a:pPr>
            <a:r>
              <a:rPr b="0" lang="en-US" sz="3200">
                <a:latin typeface="Garamond"/>
                <a:ea typeface="Garamond"/>
                <a:cs typeface="Garamond"/>
                <a:sym typeface="Garamond"/>
              </a:rPr>
              <a:t>INDIA and UAE Business COUNCIL, WICCI</a:t>
            </a:r>
            <a:endParaRPr sz="3200">
              <a:latin typeface="Garamond"/>
              <a:ea typeface="Garamond"/>
              <a:cs typeface="Garamond"/>
              <a:sym typeface="Garamond"/>
            </a:endParaRPr>
          </a:p>
        </p:txBody>
      </p:sp>
      <p:sp>
        <p:nvSpPr>
          <p:cNvPr id="475" name="Google Shape;475;p24"/>
          <p:cNvSpPr txBox="1"/>
          <p:nvPr/>
        </p:nvSpPr>
        <p:spPr>
          <a:xfrm>
            <a:off x="1287096" y="3784134"/>
            <a:ext cx="11577560" cy="5555367"/>
          </a:xfrm>
          <a:prstGeom prst="rect">
            <a:avLst/>
          </a:prstGeom>
          <a:noFill/>
          <a:ln>
            <a:noFill/>
          </a:ln>
        </p:spPr>
        <p:txBody>
          <a:bodyPr anchorCtr="0" anchor="t" bIns="0" lIns="0" spcFirstLastPara="1" rIns="0" wrap="square" tIns="0">
            <a:spAutoFit/>
          </a:bodyPr>
          <a:lstStyle/>
          <a:p>
            <a:pPr indent="0" lvl="0" marL="12700" marR="0" rtl="0" algn="just">
              <a:lnSpc>
                <a:spcPct val="100000"/>
              </a:lnSpc>
              <a:spcBef>
                <a:spcPts val="0"/>
              </a:spcBef>
              <a:spcAft>
                <a:spcPts val="0"/>
              </a:spcAft>
              <a:buClr>
                <a:srgbClr val="000000"/>
              </a:buClr>
              <a:buSzPts val="2000"/>
              <a:buFont typeface="Arial"/>
              <a:buNone/>
            </a:pPr>
            <a:r>
              <a:rPr b="1" i="0" lang="en-US" sz="1900" u="none" cap="none" strike="noStrike">
                <a:solidFill>
                  <a:schemeClr val="dk1"/>
                </a:solidFill>
                <a:latin typeface="Garamond"/>
                <a:ea typeface="Garamond"/>
                <a:cs typeface="Garamond"/>
                <a:sym typeface="Garamond"/>
              </a:rPr>
              <a:t>Nasheeda (Nish in short) is the Founder and Managing Director of Nishe, an all-women boutique professional services firm specialised in provision of accounting, VAT, consulting and related services to clientele in the GCC. Nishe’s ultimate purpose is to become a socio-commercial organisation, i.e. an organisation that is commercially successful and at the same time socially relevant. Nishe aspires working towards supporting and empowering women by providing them the required support to grow. At Nishe, Nasheeda works closely with clients from different industries assisting them with various aspects of accounting, audit, tax and related services. She is also an experienced trainer on these topics. Prior to setting up Nishe, Nasheeda worked with PricewaterhouseCoopers Dubai for more than 11 years. She served as the Assurance Director in PwC for two years till September 2016 before deciding to set up her own firm. Before PwC, Nasheeda managed the local branch of an international IT company for three years. Nasheeda is an FCCA. She has completed MSc in Professional Accountancy from the University of London and also has a Bachelor degree in Business from Calicut University. She is an ACCA Certified Business Valuer. Nasheeda is a Member of the Members Advisory Committee (MAC) of ACCA UAE and the ACCA Global Tax Forum. She is always on the lookout for new learning, new challenges and new experiences, constantly involved in diverse activities such as taking part in the 2020 UAE Women’s Heritage Walk, trekking and learning piano. She blogs on technical matters as well as other topics such as entrepreneurship and women in society. Nishe and Nasheeda have been featured in press several times particularly for the women-focus and have also won awards like the Best Boutique Accounting Services Firm – Dubai by Acquisition International and Best CEO Middle East in Accountancy by CEO Today Magazine. Nasheeda is married with two kids. She has lived in Dubai since 1991.</a:t>
            </a:r>
            <a:endParaRPr b="1" i="0" sz="1900" u="none" cap="none" strike="noStrike">
              <a:solidFill>
                <a:schemeClr val="dk1"/>
              </a:solidFill>
              <a:latin typeface="Garamond"/>
              <a:ea typeface="Garamond"/>
              <a:cs typeface="Garamond"/>
              <a:sym typeface="Garamond"/>
            </a:endParaRPr>
          </a:p>
        </p:txBody>
      </p:sp>
      <p:sp>
        <p:nvSpPr>
          <p:cNvPr id="476" name="Google Shape;476;p24"/>
          <p:cNvSpPr/>
          <p:nvPr/>
        </p:nvSpPr>
        <p:spPr>
          <a:xfrm>
            <a:off x="356010" y="282713"/>
            <a:ext cx="2443806" cy="105755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77" name="Google Shape;477;p24"/>
          <p:cNvSpPr/>
          <p:nvPr/>
        </p:nvSpPr>
        <p:spPr>
          <a:xfrm>
            <a:off x="0" y="5361093"/>
            <a:ext cx="607695" cy="5948045"/>
          </a:xfrm>
          <a:custGeom>
            <a:rect b="b" l="l" r="r" t="t"/>
            <a:pathLst>
              <a:path extrusionOk="0" h="5948045" w="607695">
                <a:moveTo>
                  <a:pt x="0" y="5947462"/>
                </a:moveTo>
                <a:lnTo>
                  <a:pt x="607311" y="5947462"/>
                </a:lnTo>
                <a:lnTo>
                  <a:pt x="607311" y="0"/>
                </a:lnTo>
                <a:lnTo>
                  <a:pt x="0" y="0"/>
                </a:lnTo>
                <a:lnTo>
                  <a:pt x="0" y="5947462"/>
                </a:lnTo>
                <a:close/>
              </a:path>
            </a:pathLst>
          </a:custGeom>
          <a:solidFill>
            <a:srgbClr val="BFBFB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78" name="Google Shape;478;p24"/>
          <p:cNvSpPr txBox="1"/>
          <p:nvPr>
            <p:ph idx="12" type="sldNum"/>
          </p:nvPr>
        </p:nvSpPr>
        <p:spPr>
          <a:xfrm>
            <a:off x="14474952" y="10517695"/>
            <a:ext cx="4623943" cy="565467"/>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pic>
        <p:nvPicPr>
          <p:cNvPr descr="A picture containing person, window, standing, posing&#10;&#10;Description automatically generated" id="479" name="Google Shape;479;p24"/>
          <p:cNvPicPr preferRelativeResize="0"/>
          <p:nvPr/>
        </p:nvPicPr>
        <p:blipFill rotWithShape="1">
          <a:blip r:embed="rId4">
            <a:alphaModFix/>
          </a:blip>
          <a:srcRect b="0" l="0" r="0" t="0"/>
          <a:stretch/>
        </p:blipFill>
        <p:spPr>
          <a:xfrm>
            <a:off x="14474952" y="4903718"/>
            <a:ext cx="3733800" cy="560069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32"/>
          <p:cNvSpPr/>
          <p:nvPr/>
        </p:nvSpPr>
        <p:spPr>
          <a:xfrm>
            <a:off x="1118988" y="1670160"/>
            <a:ext cx="18211801" cy="9242315"/>
          </a:xfrm>
          <a:custGeom>
            <a:rect b="b" l="l" r="r" t="t"/>
            <a:pathLst>
              <a:path extrusionOk="0" h="11287760" w="6727825">
                <a:moveTo>
                  <a:pt x="0" y="11287614"/>
                </a:moveTo>
                <a:lnTo>
                  <a:pt x="6727669" y="11287614"/>
                </a:lnTo>
                <a:lnTo>
                  <a:pt x="6727669" y="0"/>
                </a:lnTo>
                <a:lnTo>
                  <a:pt x="0" y="0"/>
                </a:lnTo>
                <a:lnTo>
                  <a:pt x="0" y="11287614"/>
                </a:lnTo>
                <a:close/>
              </a:path>
            </a:pathLst>
          </a:custGeom>
          <a:solidFill>
            <a:srgbClr val="D9959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85" name="Google Shape;485;p32"/>
          <p:cNvSpPr/>
          <p:nvPr/>
        </p:nvSpPr>
        <p:spPr>
          <a:xfrm>
            <a:off x="1118988" y="1627797"/>
            <a:ext cx="11774805" cy="1948180"/>
          </a:xfrm>
          <a:custGeom>
            <a:rect b="b" l="l" r="r" t="t"/>
            <a:pathLst>
              <a:path extrusionOk="0" h="1948180" w="11774805">
                <a:moveTo>
                  <a:pt x="11774384" y="1947584"/>
                </a:moveTo>
                <a:lnTo>
                  <a:pt x="0" y="1947584"/>
                </a:lnTo>
                <a:lnTo>
                  <a:pt x="0" y="0"/>
                </a:lnTo>
                <a:lnTo>
                  <a:pt x="11774384" y="0"/>
                </a:lnTo>
                <a:lnTo>
                  <a:pt x="11774384" y="1947584"/>
                </a:lnTo>
                <a:close/>
              </a:path>
            </a:pathLst>
          </a:custGeom>
          <a:solidFill>
            <a:srgbClr val="BFBFB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29336F40-5B91-43C8-93AB-590225DBD1C4-L0-001" id="486" name="Google Shape;486;p32"/>
          <p:cNvPicPr preferRelativeResize="0"/>
          <p:nvPr/>
        </p:nvPicPr>
        <p:blipFill rotWithShape="1">
          <a:blip r:embed="rId3">
            <a:alphaModFix/>
          </a:blip>
          <a:srcRect b="4299" l="4228" r="3614" t="0"/>
          <a:stretch/>
        </p:blipFill>
        <p:spPr>
          <a:xfrm>
            <a:off x="10954724" y="3595858"/>
            <a:ext cx="8229600" cy="7164217"/>
          </a:xfrm>
          <a:prstGeom prst="rect">
            <a:avLst/>
          </a:prstGeom>
          <a:noFill/>
          <a:ln>
            <a:noFill/>
          </a:ln>
        </p:spPr>
      </p:pic>
      <p:sp>
        <p:nvSpPr>
          <p:cNvPr id="487" name="Google Shape;487;p32"/>
          <p:cNvSpPr txBox="1"/>
          <p:nvPr>
            <p:ph idx="1" type="body"/>
          </p:nvPr>
        </p:nvSpPr>
        <p:spPr>
          <a:xfrm>
            <a:off x="1898650" y="3935723"/>
            <a:ext cx="5562600" cy="5488554"/>
          </a:xfrm>
          <a:prstGeom prst="rect">
            <a:avLst/>
          </a:prstGeom>
          <a:noFill/>
          <a:ln>
            <a:noFill/>
          </a:ln>
        </p:spPr>
        <p:txBody>
          <a:bodyPr anchorCtr="0" anchor="t" bIns="0" lIns="0" spcFirstLastPara="1" rIns="0" wrap="square" tIns="0">
            <a:spAutoFit/>
          </a:bodyPr>
          <a:lstStyle/>
          <a:p>
            <a:pPr indent="0" lvl="0" marL="12700" marR="5080" rtl="0" algn="just">
              <a:lnSpc>
                <a:spcPct val="125899"/>
              </a:lnSpc>
              <a:spcBef>
                <a:spcPts val="0"/>
              </a:spcBef>
              <a:spcAft>
                <a:spcPts val="0"/>
              </a:spcAft>
              <a:buSzPts val="1400"/>
              <a:buNone/>
            </a:pPr>
            <a:r>
              <a:rPr lang="en-US" sz="2400">
                <a:solidFill>
                  <a:schemeClr val="dk1"/>
                </a:solidFill>
                <a:latin typeface="Garamond"/>
                <a:ea typeface="Garamond"/>
                <a:cs typeface="Garamond"/>
                <a:sym typeface="Garamond"/>
              </a:rPr>
              <a:t>WICCI is supported by the massive global networks of ALL Ladies League (ALL), Women Economic Forum (WEF), and SHEconomy.</a:t>
            </a:r>
            <a:endParaRPr sz="2400">
              <a:latin typeface="Garamond"/>
              <a:ea typeface="Garamond"/>
              <a:cs typeface="Garamond"/>
              <a:sym typeface="Garamond"/>
            </a:endParaRPr>
          </a:p>
          <a:p>
            <a:pPr indent="0" lvl="0" marL="0" rtl="0" algn="just">
              <a:lnSpc>
                <a:spcPct val="100000"/>
              </a:lnSpc>
              <a:spcBef>
                <a:spcPts val="40"/>
              </a:spcBef>
              <a:spcAft>
                <a:spcPts val="0"/>
              </a:spcAft>
              <a:buSzPts val="1400"/>
              <a:buNone/>
            </a:pPr>
            <a:r>
              <a:t/>
            </a:r>
            <a:endParaRPr sz="2400">
              <a:solidFill>
                <a:schemeClr val="dk1"/>
              </a:solidFill>
              <a:latin typeface="Garamond"/>
              <a:ea typeface="Garamond"/>
              <a:cs typeface="Garamond"/>
              <a:sym typeface="Garamond"/>
            </a:endParaRPr>
          </a:p>
          <a:p>
            <a:pPr indent="0" lvl="0" marL="12700" marR="136525" rtl="0" algn="just">
              <a:lnSpc>
                <a:spcPct val="125899"/>
              </a:lnSpc>
              <a:spcBef>
                <a:spcPts val="0"/>
              </a:spcBef>
              <a:spcAft>
                <a:spcPts val="0"/>
              </a:spcAft>
              <a:buSzPts val="1400"/>
              <a:buNone/>
            </a:pPr>
            <a:r>
              <a:rPr lang="en-US" sz="2400">
                <a:solidFill>
                  <a:schemeClr val="dk1"/>
                </a:solidFill>
                <a:latin typeface="Garamond"/>
                <a:ea typeface="Garamond"/>
                <a:cs typeface="Garamond"/>
                <a:sym typeface="Garamond"/>
              </a:rPr>
              <a:t>ALL </a:t>
            </a:r>
            <a:r>
              <a:rPr b="0" lang="en-US" sz="2400">
                <a:solidFill>
                  <a:schemeClr val="dk1"/>
                </a:solidFill>
                <a:latin typeface="Garamond"/>
                <a:ea typeface="Garamond"/>
                <a:cs typeface="Garamond"/>
                <a:sym typeface="Garamond"/>
              </a:rPr>
              <a:t>is a movement of ‘Sisters Beyond Borders.’</a:t>
            </a:r>
            <a:endParaRPr sz="2400">
              <a:latin typeface="Garamond"/>
              <a:ea typeface="Garamond"/>
              <a:cs typeface="Garamond"/>
              <a:sym typeface="Garamond"/>
            </a:endParaRPr>
          </a:p>
          <a:p>
            <a:pPr indent="0" lvl="0" marL="12700" marR="368935" rtl="0" algn="just">
              <a:lnSpc>
                <a:spcPct val="125899"/>
              </a:lnSpc>
              <a:spcBef>
                <a:spcPts val="0"/>
              </a:spcBef>
              <a:spcAft>
                <a:spcPts val="0"/>
              </a:spcAft>
              <a:buSzPts val="1400"/>
              <a:buNone/>
            </a:pPr>
            <a:r>
              <a:t/>
            </a:r>
            <a:endParaRPr sz="2400">
              <a:solidFill>
                <a:schemeClr val="dk1"/>
              </a:solidFill>
              <a:latin typeface="Garamond"/>
              <a:ea typeface="Garamond"/>
              <a:cs typeface="Garamond"/>
              <a:sym typeface="Garamond"/>
            </a:endParaRPr>
          </a:p>
          <a:p>
            <a:pPr indent="0" lvl="0" marL="12700" marR="368935" rtl="0" algn="just">
              <a:lnSpc>
                <a:spcPct val="125899"/>
              </a:lnSpc>
              <a:spcBef>
                <a:spcPts val="0"/>
              </a:spcBef>
              <a:spcAft>
                <a:spcPts val="0"/>
              </a:spcAft>
              <a:buSzPts val="1400"/>
              <a:buNone/>
            </a:pPr>
            <a:r>
              <a:rPr lang="en-US" sz="2400">
                <a:solidFill>
                  <a:schemeClr val="dk1"/>
                </a:solidFill>
                <a:latin typeface="Garamond"/>
                <a:ea typeface="Garamond"/>
                <a:cs typeface="Garamond"/>
                <a:sym typeface="Garamond"/>
              </a:rPr>
              <a:t>WEF </a:t>
            </a:r>
            <a:r>
              <a:rPr b="0" lang="en-US" sz="2400">
                <a:solidFill>
                  <a:schemeClr val="dk1"/>
                </a:solidFill>
                <a:latin typeface="Garamond"/>
                <a:ea typeface="Garamond"/>
                <a:cs typeface="Garamond"/>
                <a:sym typeface="Garamond"/>
              </a:rPr>
              <a:t>is a platform for ‘Business Beyond Borders.’ </a:t>
            </a:r>
            <a:r>
              <a:rPr lang="en-US" sz="2400">
                <a:solidFill>
                  <a:schemeClr val="dk1"/>
                </a:solidFill>
                <a:latin typeface="Garamond"/>
                <a:ea typeface="Garamond"/>
                <a:cs typeface="Garamond"/>
                <a:sym typeface="Garamond"/>
              </a:rPr>
              <a:t>SHEconomy </a:t>
            </a:r>
            <a:r>
              <a:rPr b="0" lang="en-US" sz="2400">
                <a:solidFill>
                  <a:schemeClr val="dk1"/>
                </a:solidFill>
                <a:latin typeface="Garamond"/>
                <a:ea typeface="Garamond"/>
                <a:cs typeface="Garamond"/>
                <a:sym typeface="Garamond"/>
              </a:rPr>
              <a:t>is e-commerce for women worldwide in Goods &amp; Services for ‘Commerce Beyond Borders’</a:t>
            </a:r>
            <a:endParaRPr b="0" sz="2400">
              <a:solidFill>
                <a:schemeClr val="dk1"/>
              </a:solidFill>
              <a:latin typeface="Garamond"/>
              <a:ea typeface="Garamond"/>
              <a:cs typeface="Garamond"/>
              <a:sym typeface="Garamond"/>
            </a:endParaRPr>
          </a:p>
        </p:txBody>
      </p:sp>
      <p:sp>
        <p:nvSpPr>
          <p:cNvPr id="488" name="Google Shape;488;p32"/>
          <p:cNvSpPr txBox="1"/>
          <p:nvPr>
            <p:ph type="title"/>
          </p:nvPr>
        </p:nvSpPr>
        <p:spPr>
          <a:xfrm>
            <a:off x="1381085" y="1670160"/>
            <a:ext cx="17341928" cy="1153026"/>
          </a:xfrm>
          <a:prstGeom prst="rect">
            <a:avLst/>
          </a:prstGeom>
          <a:noFill/>
          <a:ln>
            <a:noFill/>
          </a:ln>
        </p:spPr>
        <p:txBody>
          <a:bodyPr anchorCtr="0" anchor="t" bIns="0" lIns="0" spcFirstLastPara="1" rIns="0" wrap="square" tIns="227475">
            <a:spAutoFit/>
          </a:bodyPr>
          <a:lstStyle/>
          <a:p>
            <a:pPr indent="0" lvl="0" marL="513715" rtl="0" algn="l">
              <a:lnSpc>
                <a:spcPct val="100000"/>
              </a:lnSpc>
              <a:spcBef>
                <a:spcPts val="0"/>
              </a:spcBef>
              <a:spcAft>
                <a:spcPts val="0"/>
              </a:spcAft>
              <a:buSzPts val="1400"/>
              <a:buNone/>
            </a:pPr>
            <a:r>
              <a:rPr lang="en-US" sz="6000"/>
              <a:t>SUPPORTED BY</a:t>
            </a:r>
            <a:endParaRPr sz="6000"/>
          </a:p>
        </p:txBody>
      </p:sp>
      <p:sp>
        <p:nvSpPr>
          <p:cNvPr id="489" name="Google Shape;489;p32"/>
          <p:cNvSpPr/>
          <p:nvPr/>
        </p:nvSpPr>
        <p:spPr>
          <a:xfrm>
            <a:off x="356010" y="282713"/>
            <a:ext cx="2443806" cy="1057559"/>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90" name="Google Shape;490;p32"/>
          <p:cNvSpPr txBox="1"/>
          <p:nvPr>
            <p:ph idx="12" type="sldNum"/>
          </p:nvPr>
        </p:nvSpPr>
        <p:spPr>
          <a:xfrm>
            <a:off x="14474952" y="10517695"/>
            <a:ext cx="4623943" cy="565467"/>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50000"/>
          </a:blip>
          <a:stretch>
            <a:fillRect/>
          </a:stretch>
        </a:blipFill>
      </p:bgPr>
    </p:bg>
    <p:spTree>
      <p:nvGrpSpPr>
        <p:cNvPr id="494" name="Shape 494"/>
        <p:cNvGrpSpPr/>
        <p:nvPr/>
      </p:nvGrpSpPr>
      <p:grpSpPr>
        <a:xfrm>
          <a:off x="0" y="0"/>
          <a:ext cx="0" cy="0"/>
          <a:chOff x="0" y="0"/>
          <a:chExt cx="0" cy="0"/>
        </a:xfrm>
      </p:grpSpPr>
      <p:pic>
        <p:nvPicPr>
          <p:cNvPr id="495" name="Google Shape;495;p33"/>
          <p:cNvPicPr preferRelativeResize="0"/>
          <p:nvPr/>
        </p:nvPicPr>
        <p:blipFill rotWithShape="1">
          <a:blip r:embed="rId4">
            <a:alphaModFix/>
          </a:blip>
          <a:srcRect b="0" l="0" r="0" t="0"/>
          <a:stretch/>
        </p:blipFill>
        <p:spPr>
          <a:xfrm>
            <a:off x="-238467" y="-552695"/>
            <a:ext cx="4013137" cy="2885765"/>
          </a:xfrm>
          <a:prstGeom prst="rect">
            <a:avLst/>
          </a:prstGeom>
          <a:noFill/>
          <a:ln>
            <a:noFill/>
          </a:ln>
        </p:spPr>
      </p:pic>
      <p:sp>
        <p:nvSpPr>
          <p:cNvPr id="496" name="Google Shape;496;p33"/>
          <p:cNvSpPr txBox="1"/>
          <p:nvPr>
            <p:ph type="title"/>
          </p:nvPr>
        </p:nvSpPr>
        <p:spPr>
          <a:xfrm>
            <a:off x="1341804" y="5812931"/>
            <a:ext cx="14289333" cy="1550589"/>
          </a:xfrm>
          <a:prstGeom prst="rect">
            <a:avLst/>
          </a:prstGeom>
          <a:noFill/>
          <a:ln>
            <a:noFill/>
          </a:ln>
        </p:spPr>
        <p:txBody>
          <a:bodyPr anchorCtr="0" anchor="t" bIns="0" lIns="0" spcFirstLastPara="1" rIns="0" wrap="square" tIns="227475">
            <a:spAutoFit/>
          </a:bodyPr>
          <a:lstStyle/>
          <a:p>
            <a:pPr indent="0" lvl="0" marL="12700" rtl="0" algn="l">
              <a:lnSpc>
                <a:spcPct val="156439"/>
              </a:lnSpc>
              <a:spcBef>
                <a:spcPts val="0"/>
              </a:spcBef>
              <a:spcAft>
                <a:spcPts val="0"/>
              </a:spcAft>
              <a:buSzPts val="1400"/>
              <a:buNone/>
            </a:pPr>
            <a:r>
              <a:rPr lang="en-US" sz="6600">
                <a:solidFill>
                  <a:srgbClr val="CC0099"/>
                </a:solidFill>
              </a:rPr>
              <a:t> COUNTRIES      REPRESENTED </a:t>
            </a:r>
            <a:endParaRPr/>
          </a:p>
        </p:txBody>
      </p:sp>
      <p:sp>
        <p:nvSpPr>
          <p:cNvPr id="497" name="Google Shape;497;p33"/>
          <p:cNvSpPr/>
          <p:nvPr/>
        </p:nvSpPr>
        <p:spPr>
          <a:xfrm>
            <a:off x="374650" y="7483475"/>
            <a:ext cx="19278600" cy="3581400"/>
          </a:xfrm>
          <a:custGeom>
            <a:rect b="b" l="l" r="r" t="t"/>
            <a:pathLst>
              <a:path extrusionOk="0" h="11287760" w="6727825">
                <a:moveTo>
                  <a:pt x="0" y="11287614"/>
                </a:moveTo>
                <a:lnTo>
                  <a:pt x="6727669" y="11287614"/>
                </a:lnTo>
                <a:lnTo>
                  <a:pt x="6727669" y="0"/>
                </a:lnTo>
                <a:lnTo>
                  <a:pt x="0" y="0"/>
                </a:lnTo>
                <a:lnTo>
                  <a:pt x="0" y="11287614"/>
                </a:lnTo>
                <a:close/>
              </a:path>
            </a:pathLst>
          </a:custGeom>
          <a:solidFill>
            <a:srgbClr val="D9959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98" name="Google Shape;498;p33"/>
          <p:cNvSpPr txBox="1"/>
          <p:nvPr/>
        </p:nvSpPr>
        <p:spPr>
          <a:xfrm>
            <a:off x="603250" y="7635875"/>
            <a:ext cx="18745200" cy="3231654"/>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Clr>
                <a:srgbClr val="000000"/>
              </a:buClr>
              <a:buSzPts val="3000"/>
              <a:buFont typeface="Arial"/>
              <a:buNone/>
            </a:pPr>
            <a:r>
              <a:rPr b="0" i="0" lang="en-US" sz="3000" u="none" cap="none" strike="noStrike">
                <a:solidFill>
                  <a:schemeClr val="dk1"/>
                </a:solidFill>
                <a:latin typeface="Times New Roman"/>
                <a:ea typeface="Times New Roman"/>
                <a:cs typeface="Times New Roman"/>
                <a:sym typeface="Times New Roman"/>
              </a:rPr>
              <a:t>Albania, Angola, Armenia, Argentina, Australia, Azerbaijan, Bangladesh, Brazil, Burundi, Cameroon, Canada, Chad, China, Costa Rica, Croatia, Cyprus, Czech Republic, Colombia, Ecuador, Egypt, Ghana, Germany, Greece, Guatemala, Hong Kong, Hungary, India, Italy, Israel, Ireland, Japan, Kazakhstan, Kenya, Kyrgyzstan, Lesotho, Luxembourg, Malawi, Malaysia, Mexico, Moldova, Monaco, Montenegro, Morocco, Mozambique, Malta, Netherlands, Nigeria, Nepal, New Zealand, North Macedonia, Norway, Paraguay, Portugal, Peru, Puerto Rico, Philippines, Qatar, Romania, Russia, Rwanda, Serbia, Singapore, Slovenia, Spain, South Africa, South Korea, Suriname, Sweden, Switzerland, Syria, Tunisia, Turkey, Uganda, Ukraine, UK, Uruguay, Venezuela, Vietnam, Virgin Islands (US), UAE, USA, Uzbekistan, Zimbabwe.</a:t>
            </a:r>
            <a:endParaRPr b="0" i="0" sz="1400" u="none" cap="none" strike="noStrike">
              <a:solidFill>
                <a:srgbClr val="000000"/>
              </a:solidFill>
              <a:latin typeface="Arial"/>
              <a:ea typeface="Arial"/>
              <a:cs typeface="Arial"/>
              <a:sym typeface="Arial"/>
            </a:endParaRPr>
          </a:p>
        </p:txBody>
      </p:sp>
      <p:sp>
        <p:nvSpPr>
          <p:cNvPr id="499" name="Google Shape;499;p33"/>
          <p:cNvSpPr txBox="1"/>
          <p:nvPr>
            <p:ph idx="12" type="sldNum"/>
          </p:nvPr>
        </p:nvSpPr>
        <p:spPr>
          <a:xfrm>
            <a:off x="14474952" y="10517695"/>
            <a:ext cx="4623943" cy="565467"/>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5"/>
          <p:cNvSpPr/>
          <p:nvPr/>
        </p:nvSpPr>
        <p:spPr>
          <a:xfrm>
            <a:off x="287907" y="1490736"/>
            <a:ext cx="18984251" cy="1948180"/>
          </a:xfrm>
          <a:custGeom>
            <a:rect b="b" l="l" r="r" t="t"/>
            <a:pathLst>
              <a:path extrusionOk="0" h="1948180" w="12083415">
                <a:moveTo>
                  <a:pt x="12083401" y="1947584"/>
                </a:moveTo>
                <a:lnTo>
                  <a:pt x="0" y="1947584"/>
                </a:lnTo>
                <a:lnTo>
                  <a:pt x="0" y="0"/>
                </a:lnTo>
                <a:lnTo>
                  <a:pt x="12083401" y="0"/>
                </a:lnTo>
                <a:lnTo>
                  <a:pt x="12083401" y="1947584"/>
                </a:lnTo>
                <a:close/>
              </a:path>
            </a:pathLst>
          </a:custGeom>
          <a:solidFill>
            <a:srgbClr val="BFBFB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6" name="Google Shape;146;p5"/>
          <p:cNvSpPr txBox="1"/>
          <p:nvPr>
            <p:ph type="title"/>
          </p:nvPr>
        </p:nvSpPr>
        <p:spPr>
          <a:xfrm>
            <a:off x="984250" y="1613370"/>
            <a:ext cx="15990765" cy="1161331"/>
          </a:xfrm>
          <a:prstGeom prst="rect">
            <a:avLst/>
          </a:prstGeom>
          <a:noFill/>
          <a:ln>
            <a:noFill/>
          </a:ln>
        </p:spPr>
        <p:txBody>
          <a:bodyPr anchorCtr="0" anchor="t" bIns="0" lIns="0" spcFirstLastPara="1" rIns="0" wrap="square" tIns="235700">
            <a:spAutoFit/>
          </a:bodyPr>
          <a:lstStyle/>
          <a:p>
            <a:pPr indent="0" lvl="0" marL="503555" rtl="0" algn="l">
              <a:lnSpc>
                <a:spcPct val="100000"/>
              </a:lnSpc>
              <a:spcBef>
                <a:spcPts val="0"/>
              </a:spcBef>
              <a:spcAft>
                <a:spcPts val="0"/>
              </a:spcAft>
              <a:buSzPts val="1400"/>
              <a:buNone/>
            </a:pPr>
            <a:r>
              <a:rPr lang="en-US" sz="6000"/>
              <a:t>What is WICCI?</a:t>
            </a:r>
            <a:endParaRPr sz="6000"/>
          </a:p>
        </p:txBody>
      </p:sp>
      <p:sp>
        <p:nvSpPr>
          <p:cNvPr id="147" name="Google Shape;147;p5"/>
          <p:cNvSpPr/>
          <p:nvPr/>
        </p:nvSpPr>
        <p:spPr>
          <a:xfrm>
            <a:off x="356010" y="282713"/>
            <a:ext cx="2443806" cy="105755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8" name="Google Shape;148;p5"/>
          <p:cNvSpPr txBox="1"/>
          <p:nvPr>
            <p:ph idx="12" type="sldNum"/>
          </p:nvPr>
        </p:nvSpPr>
        <p:spPr>
          <a:xfrm>
            <a:off x="14474952" y="9831896"/>
            <a:ext cx="4623943" cy="565467"/>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sp>
        <p:nvSpPr>
          <p:cNvPr id="149" name="Google Shape;149;p5"/>
          <p:cNvSpPr/>
          <p:nvPr/>
        </p:nvSpPr>
        <p:spPr>
          <a:xfrm>
            <a:off x="1010557" y="3035138"/>
            <a:ext cx="11664950" cy="403187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br>
              <a:rPr b="0" i="0" lang="en-US" sz="3200" u="none" cap="none" strike="noStrike">
                <a:solidFill>
                  <a:schemeClr val="dk1"/>
                </a:solidFill>
                <a:latin typeface="Calibri"/>
                <a:ea typeface="Calibri"/>
                <a:cs typeface="Calibri"/>
                <a:sym typeface="Calibri"/>
              </a:rPr>
            </a:br>
            <a:endParaRPr b="0" i="0" sz="32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Arial"/>
                <a:ea typeface="Arial"/>
                <a:cs typeface="Arial"/>
                <a:sym typeface="Arial"/>
              </a:rPr>
              <a:t>A National Business Chamber for Women, Women’s Indian Chamber of Commerce &amp; Industry, </a:t>
            </a:r>
            <a:r>
              <a:rPr b="1" i="0" lang="en-US" sz="3200" u="none" cap="none" strike="noStrike">
                <a:solidFill>
                  <a:schemeClr val="dk1"/>
                </a:solidFill>
                <a:latin typeface="Arial"/>
                <a:ea typeface="Arial"/>
                <a:cs typeface="Arial"/>
                <a:sym typeface="Arial"/>
              </a:rPr>
              <a:t>(WICCI)</a:t>
            </a:r>
            <a:r>
              <a:rPr b="0" i="0" lang="en-US" sz="3200" u="none" cap="none" strike="noStrike">
                <a:solidFill>
                  <a:schemeClr val="dk1"/>
                </a:solidFill>
                <a:latin typeface="Arial"/>
                <a:ea typeface="Arial"/>
                <a:cs typeface="Arial"/>
                <a:sym typeface="Arial"/>
              </a:rPr>
              <a:t> boosts and builds women’s entrepreneurship and businesses through greater engagement with government, institutions, global trade and networks.</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3200"/>
              <a:buFont typeface="Arial"/>
              <a:buNone/>
            </a:pPr>
            <a:br>
              <a:rPr b="0" i="0" lang="en-US" sz="3200" u="none" cap="none" strike="noStrike">
                <a:solidFill>
                  <a:schemeClr val="dk1"/>
                </a:solidFill>
                <a:latin typeface="Arial"/>
                <a:ea typeface="Arial"/>
                <a:cs typeface="Arial"/>
                <a:sym typeface="Arial"/>
              </a:rPr>
            </a:br>
            <a:endParaRPr b="0" i="0" sz="3200" u="none" cap="none" strike="noStrike">
              <a:solidFill>
                <a:schemeClr val="dk1"/>
              </a:solidFill>
              <a:latin typeface="Arial"/>
              <a:ea typeface="Arial"/>
              <a:cs typeface="Arial"/>
              <a:sym typeface="Arial"/>
            </a:endParaRPr>
          </a:p>
        </p:txBody>
      </p:sp>
      <p:sp>
        <p:nvSpPr>
          <p:cNvPr id="150" name="Google Shape;150;p5"/>
          <p:cNvSpPr/>
          <p:nvPr/>
        </p:nvSpPr>
        <p:spPr>
          <a:xfrm>
            <a:off x="13345544" y="3749675"/>
            <a:ext cx="5753352" cy="1118873"/>
          </a:xfrm>
          <a:prstGeom prst="roundRect">
            <a:avLst>
              <a:gd fmla="val 16667" name="adj"/>
            </a:avLst>
          </a:prstGeom>
          <a:solidFill>
            <a:srgbClr val="BC029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1" i="0" lang="en-US" sz="4000" u="none" cap="none" strike="noStrike">
                <a:solidFill>
                  <a:schemeClr val="lt1"/>
                </a:solidFill>
                <a:latin typeface="Garamond"/>
                <a:ea typeface="Garamond"/>
                <a:cs typeface="Garamond"/>
                <a:sym typeface="Garamond"/>
              </a:rPr>
              <a:t>250000 members</a:t>
            </a:r>
            <a:endParaRPr b="0" i="0" sz="4000" u="none" cap="none" strike="noStrike">
              <a:solidFill>
                <a:srgbClr val="000000"/>
              </a:solidFill>
              <a:latin typeface="Arial"/>
              <a:ea typeface="Arial"/>
              <a:cs typeface="Arial"/>
              <a:sym typeface="Arial"/>
            </a:endParaRPr>
          </a:p>
        </p:txBody>
      </p:sp>
      <p:sp>
        <p:nvSpPr>
          <p:cNvPr id="151" name="Google Shape;151;p5"/>
          <p:cNvSpPr/>
          <p:nvPr/>
        </p:nvSpPr>
        <p:spPr>
          <a:xfrm>
            <a:off x="13432053" y="7761907"/>
            <a:ext cx="5767784" cy="978900"/>
          </a:xfrm>
          <a:prstGeom prst="roundRect">
            <a:avLst>
              <a:gd fmla="val 16667" name="adj"/>
            </a:avLst>
          </a:prstGeom>
          <a:solidFill>
            <a:srgbClr val="BC029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1" i="0" lang="en-US" sz="4000" u="none" cap="none" strike="noStrike">
                <a:solidFill>
                  <a:schemeClr val="lt1"/>
                </a:solidFill>
                <a:latin typeface="Garamond"/>
                <a:ea typeface="Garamond"/>
                <a:cs typeface="Garamond"/>
                <a:sym typeface="Garamond"/>
              </a:rPr>
              <a:t>160+ Sectors</a:t>
            </a:r>
            <a:endParaRPr b="0" i="0" sz="4000" u="none" cap="none" strike="noStrike">
              <a:solidFill>
                <a:srgbClr val="000000"/>
              </a:solidFill>
              <a:latin typeface="Arial"/>
              <a:ea typeface="Arial"/>
              <a:cs typeface="Arial"/>
              <a:sym typeface="Arial"/>
            </a:endParaRPr>
          </a:p>
        </p:txBody>
      </p:sp>
      <p:sp>
        <p:nvSpPr>
          <p:cNvPr id="152" name="Google Shape;152;p5"/>
          <p:cNvSpPr/>
          <p:nvPr/>
        </p:nvSpPr>
        <p:spPr>
          <a:xfrm>
            <a:off x="13345544" y="5071001"/>
            <a:ext cx="5767784" cy="1142999"/>
          </a:xfrm>
          <a:prstGeom prst="roundRect">
            <a:avLst>
              <a:gd fmla="val 16667" name="adj"/>
            </a:avLst>
          </a:prstGeom>
          <a:solidFill>
            <a:srgbClr val="BC029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1" i="0" lang="en-US" sz="4000" u="none" cap="none" strike="noStrike">
                <a:solidFill>
                  <a:schemeClr val="lt1"/>
                </a:solidFill>
                <a:latin typeface="Garamond"/>
                <a:ea typeface="Garamond"/>
                <a:cs typeface="Garamond"/>
                <a:sym typeface="Garamond"/>
              </a:rPr>
              <a:t>10000 office bearers</a:t>
            </a:r>
            <a:endParaRPr b="0" i="0" sz="4000" u="none" cap="none" strike="noStrike">
              <a:solidFill>
                <a:srgbClr val="000000"/>
              </a:solidFill>
              <a:latin typeface="Arial"/>
              <a:ea typeface="Arial"/>
              <a:cs typeface="Arial"/>
              <a:sym typeface="Arial"/>
            </a:endParaRPr>
          </a:p>
        </p:txBody>
      </p:sp>
      <p:sp>
        <p:nvSpPr>
          <p:cNvPr id="153" name="Google Shape;153;p5"/>
          <p:cNvSpPr/>
          <p:nvPr/>
        </p:nvSpPr>
        <p:spPr>
          <a:xfrm>
            <a:off x="13432053" y="6416454"/>
            <a:ext cx="5767784" cy="1142999"/>
          </a:xfrm>
          <a:prstGeom prst="roundRect">
            <a:avLst>
              <a:gd fmla="val 16667" name="adj"/>
            </a:avLst>
          </a:prstGeom>
          <a:solidFill>
            <a:srgbClr val="BC029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1" i="0" lang="en-US" sz="4000" u="none" cap="none" strike="noStrike">
                <a:solidFill>
                  <a:schemeClr val="lt1"/>
                </a:solidFill>
                <a:latin typeface="Garamond"/>
                <a:ea typeface="Garamond"/>
                <a:cs typeface="Garamond"/>
                <a:sym typeface="Garamond"/>
              </a:rPr>
              <a:t>600+ Councils</a:t>
            </a:r>
            <a:endParaRPr b="0" i="0" sz="4000" u="none" cap="none" strike="noStrike">
              <a:solidFill>
                <a:srgbClr val="000000"/>
              </a:solidFill>
              <a:latin typeface="Arial"/>
              <a:ea typeface="Arial"/>
              <a:cs typeface="Arial"/>
              <a:sym typeface="Arial"/>
            </a:endParaRPr>
          </a:p>
        </p:txBody>
      </p:sp>
      <p:sp>
        <p:nvSpPr>
          <p:cNvPr id="154" name="Google Shape;154;p5"/>
          <p:cNvSpPr/>
          <p:nvPr/>
        </p:nvSpPr>
        <p:spPr>
          <a:xfrm>
            <a:off x="13432053" y="8904628"/>
            <a:ext cx="5767784" cy="978900"/>
          </a:xfrm>
          <a:prstGeom prst="roundRect">
            <a:avLst>
              <a:gd fmla="val 16667" name="adj"/>
            </a:avLst>
          </a:prstGeom>
          <a:solidFill>
            <a:srgbClr val="BC029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1" i="0" lang="en-US" sz="4000" u="none" cap="none" strike="noStrike">
                <a:solidFill>
                  <a:schemeClr val="lt1"/>
                </a:solidFill>
                <a:latin typeface="Garamond"/>
                <a:ea typeface="Garamond"/>
                <a:cs typeface="Garamond"/>
                <a:sym typeface="Garamond"/>
              </a:rPr>
              <a:t>100+ Countries</a:t>
            </a:r>
            <a:endParaRPr b="0" i="0" sz="4000" u="none" cap="none" strike="noStrike">
              <a:solidFill>
                <a:srgbClr val="000000"/>
              </a:solidFill>
              <a:latin typeface="Arial"/>
              <a:ea typeface="Arial"/>
              <a:cs typeface="Arial"/>
              <a:sym typeface="Arial"/>
            </a:endParaRPr>
          </a:p>
        </p:txBody>
      </p:sp>
      <p:sp>
        <p:nvSpPr>
          <p:cNvPr id="155" name="Google Shape;155;p5"/>
          <p:cNvSpPr/>
          <p:nvPr/>
        </p:nvSpPr>
        <p:spPr>
          <a:xfrm>
            <a:off x="13477242" y="10114629"/>
            <a:ext cx="5767784" cy="978900"/>
          </a:xfrm>
          <a:prstGeom prst="roundRect">
            <a:avLst>
              <a:gd fmla="val 16667" name="adj"/>
            </a:avLst>
          </a:prstGeom>
          <a:solidFill>
            <a:srgbClr val="BC029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1" i="0" lang="en-US" sz="4000" u="none" cap="none" strike="noStrike">
                <a:solidFill>
                  <a:schemeClr val="lt1"/>
                </a:solidFill>
                <a:latin typeface="Garamond"/>
                <a:ea typeface="Garamond"/>
                <a:cs typeface="Garamond"/>
                <a:sym typeface="Garamond"/>
              </a:rPr>
              <a:t>3 National Boards</a:t>
            </a:r>
            <a:endParaRPr b="0" i="0" sz="4000" u="none" cap="none" strike="noStrike">
              <a:solidFill>
                <a:srgbClr val="000000"/>
              </a:solidFill>
              <a:latin typeface="Arial"/>
              <a:ea typeface="Arial"/>
              <a:cs typeface="Arial"/>
              <a:sym typeface="Arial"/>
            </a:endParaRPr>
          </a:p>
        </p:txBody>
      </p:sp>
      <p:sp>
        <p:nvSpPr>
          <p:cNvPr id="156" name="Google Shape;156;p5"/>
          <p:cNvSpPr/>
          <p:nvPr/>
        </p:nvSpPr>
        <p:spPr>
          <a:xfrm>
            <a:off x="1038843" y="6361972"/>
            <a:ext cx="10052050" cy="34699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Garamond"/>
              <a:ea typeface="Garamond"/>
              <a:cs typeface="Garamond"/>
              <a:sym typeface="Garamond"/>
            </a:endParaRPr>
          </a:p>
          <a:p>
            <a:pPr indent="-514350" lvl="0" marL="514350" marR="0" rtl="0" algn="l">
              <a:lnSpc>
                <a:spcPct val="200000"/>
              </a:lnSpc>
              <a:spcBef>
                <a:spcPts val="0"/>
              </a:spcBef>
              <a:spcAft>
                <a:spcPts val="0"/>
              </a:spcAft>
              <a:buClr>
                <a:schemeClr val="dk1"/>
              </a:buClr>
              <a:buSzPts val="3200"/>
              <a:buFont typeface="Calibri"/>
              <a:buAutoNum type="arabicPeriod"/>
            </a:pPr>
            <a:r>
              <a:rPr b="1" i="0" lang="en-US" sz="3200" u="none" cap="none" strike="noStrike">
                <a:solidFill>
                  <a:schemeClr val="dk1"/>
                </a:solidFill>
                <a:latin typeface="Garamond"/>
                <a:ea typeface="Garamond"/>
                <a:cs typeface="Garamond"/>
                <a:sym typeface="Garamond"/>
              </a:rPr>
              <a:t>Recommendations to relevant government authorities </a:t>
            </a:r>
            <a:endParaRPr b="0" i="0" sz="1400" u="none" cap="none" strike="noStrike">
              <a:solidFill>
                <a:srgbClr val="000000"/>
              </a:solidFill>
              <a:latin typeface="Arial"/>
              <a:ea typeface="Arial"/>
              <a:cs typeface="Arial"/>
              <a:sym typeface="Arial"/>
            </a:endParaRPr>
          </a:p>
          <a:p>
            <a:pPr indent="-514350" lvl="0" marL="514350" marR="0" rtl="0" algn="l">
              <a:lnSpc>
                <a:spcPct val="200000"/>
              </a:lnSpc>
              <a:spcBef>
                <a:spcPts val="0"/>
              </a:spcBef>
              <a:spcAft>
                <a:spcPts val="0"/>
              </a:spcAft>
              <a:buClr>
                <a:schemeClr val="dk1"/>
              </a:buClr>
              <a:buSzPts val="3200"/>
              <a:buFont typeface="Calibri"/>
              <a:buAutoNum type="arabicPeriod"/>
            </a:pPr>
            <a:r>
              <a:rPr b="1" i="0" lang="en-US" sz="3200" u="none" cap="none" strike="noStrike">
                <a:solidFill>
                  <a:schemeClr val="dk1"/>
                </a:solidFill>
                <a:latin typeface="Garamond"/>
                <a:ea typeface="Garamond"/>
                <a:cs typeface="Garamond"/>
                <a:sym typeface="Garamond"/>
              </a:rPr>
              <a:t>Engage in community outreach and </a:t>
            </a:r>
            <a:endParaRPr b="0" i="0" sz="1400" u="none" cap="none" strike="noStrike">
              <a:solidFill>
                <a:srgbClr val="000000"/>
              </a:solidFill>
              <a:latin typeface="Arial"/>
              <a:ea typeface="Arial"/>
              <a:cs typeface="Arial"/>
              <a:sym typeface="Arial"/>
            </a:endParaRPr>
          </a:p>
          <a:p>
            <a:pPr indent="-514350" lvl="0" marL="514350" marR="0" rtl="0" algn="l">
              <a:lnSpc>
                <a:spcPct val="200000"/>
              </a:lnSpc>
              <a:spcBef>
                <a:spcPts val="0"/>
              </a:spcBef>
              <a:spcAft>
                <a:spcPts val="0"/>
              </a:spcAft>
              <a:buClr>
                <a:schemeClr val="dk1"/>
              </a:buClr>
              <a:buSzPts val="3200"/>
              <a:buFont typeface="Calibri"/>
              <a:buAutoNum type="arabicPeriod"/>
            </a:pPr>
            <a:r>
              <a:rPr b="1" i="0" lang="en-US" sz="3200" u="none" cap="none" strike="noStrike">
                <a:solidFill>
                  <a:schemeClr val="dk1"/>
                </a:solidFill>
                <a:latin typeface="Garamond"/>
                <a:ea typeface="Garamond"/>
                <a:cs typeface="Garamond"/>
                <a:sym typeface="Garamond"/>
              </a:rPr>
              <a:t>Collaborate with a variety of institutions </a:t>
            </a:r>
            <a:endParaRPr b="1" i="0" sz="3600" u="none" cap="none" strike="noStrike">
              <a:solidFill>
                <a:schemeClr val="dk1"/>
              </a:solidFill>
              <a:latin typeface="Garamond"/>
              <a:ea typeface="Garamond"/>
              <a:cs typeface="Garamond"/>
              <a:sym typeface="Garamon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34"/>
          <p:cNvSpPr txBox="1"/>
          <p:nvPr/>
        </p:nvSpPr>
        <p:spPr>
          <a:xfrm>
            <a:off x="7818111" y="6778473"/>
            <a:ext cx="4803140" cy="203835"/>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Clr>
                <a:srgbClr val="000000"/>
              </a:buClr>
              <a:buSzPts val="1400"/>
              <a:buFont typeface="Arial"/>
              <a:buNone/>
            </a:pPr>
            <a:r>
              <a:rPr b="0" i="0" lang="en-US" sz="1400" u="none" cap="none" strike="noStrike">
                <a:solidFill>
                  <a:srgbClr val="DD8EA8"/>
                </a:solidFill>
                <a:latin typeface="Arial"/>
                <a:ea typeface="Arial"/>
                <a:cs typeface="Arial"/>
                <a:sym typeface="Arial"/>
              </a:rPr>
              <a:t>WOMEN'S INDIAN CHAMBER OF COMMERCE ANDINDUSTRY</a:t>
            </a:r>
            <a:endParaRPr b="0" i="0" sz="1400" u="none" cap="none" strike="noStrike">
              <a:solidFill>
                <a:schemeClr val="dk1"/>
              </a:solidFill>
              <a:latin typeface="Arial"/>
              <a:ea typeface="Arial"/>
              <a:cs typeface="Arial"/>
              <a:sym typeface="Arial"/>
            </a:endParaRPr>
          </a:p>
        </p:txBody>
      </p:sp>
      <p:sp>
        <p:nvSpPr>
          <p:cNvPr id="505" name="Google Shape;505;p34"/>
          <p:cNvSpPr txBox="1"/>
          <p:nvPr>
            <p:ph idx="12" type="sldNum"/>
          </p:nvPr>
        </p:nvSpPr>
        <p:spPr>
          <a:xfrm>
            <a:off x="14474952" y="10517695"/>
            <a:ext cx="4623943" cy="565467"/>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6"/>
          <p:cNvSpPr/>
          <p:nvPr/>
        </p:nvSpPr>
        <p:spPr>
          <a:xfrm>
            <a:off x="287907" y="1396952"/>
            <a:ext cx="18984251" cy="1948180"/>
          </a:xfrm>
          <a:custGeom>
            <a:rect b="b" l="l" r="r" t="t"/>
            <a:pathLst>
              <a:path extrusionOk="0" h="1948180" w="12083415">
                <a:moveTo>
                  <a:pt x="12083401" y="1947584"/>
                </a:moveTo>
                <a:lnTo>
                  <a:pt x="0" y="1947584"/>
                </a:lnTo>
                <a:lnTo>
                  <a:pt x="0" y="0"/>
                </a:lnTo>
                <a:lnTo>
                  <a:pt x="12083401" y="0"/>
                </a:lnTo>
                <a:lnTo>
                  <a:pt x="12083401" y="1947584"/>
                </a:lnTo>
                <a:close/>
              </a:path>
            </a:pathLst>
          </a:custGeom>
          <a:solidFill>
            <a:srgbClr val="BFBFB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2" name="Google Shape;162;p6"/>
          <p:cNvSpPr txBox="1"/>
          <p:nvPr>
            <p:ph type="title"/>
          </p:nvPr>
        </p:nvSpPr>
        <p:spPr>
          <a:xfrm>
            <a:off x="1381085" y="1779772"/>
            <a:ext cx="17341928" cy="92333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SzPts val="1400"/>
              <a:buNone/>
            </a:pPr>
            <a:r>
              <a:rPr lang="en-US" sz="6000"/>
              <a:t>OUR COMMITMENT</a:t>
            </a:r>
            <a:endParaRPr sz="6000"/>
          </a:p>
        </p:txBody>
      </p:sp>
      <p:sp>
        <p:nvSpPr>
          <p:cNvPr id="163" name="Google Shape;163;p6"/>
          <p:cNvSpPr txBox="1"/>
          <p:nvPr>
            <p:ph idx="1" type="body"/>
          </p:nvPr>
        </p:nvSpPr>
        <p:spPr>
          <a:xfrm>
            <a:off x="984250" y="3478123"/>
            <a:ext cx="11734800" cy="7017306"/>
          </a:xfrm>
          <a:prstGeom prst="rect">
            <a:avLst/>
          </a:prstGeom>
          <a:noFill/>
          <a:ln>
            <a:noFill/>
          </a:ln>
        </p:spPr>
        <p:txBody>
          <a:bodyPr anchorCtr="0" anchor="t" bIns="0" lIns="0" spcFirstLastPara="1" rIns="0" wrap="square" tIns="0">
            <a:spAutoFit/>
          </a:bodyPr>
          <a:lstStyle/>
          <a:p>
            <a:pPr indent="-457200" lvl="0" marL="457200" rtl="0" algn="l">
              <a:lnSpc>
                <a:spcPct val="100000"/>
              </a:lnSpc>
              <a:spcBef>
                <a:spcPts val="0"/>
              </a:spcBef>
              <a:spcAft>
                <a:spcPts val="0"/>
              </a:spcAft>
              <a:buClr>
                <a:schemeClr val="dk1"/>
              </a:buClr>
              <a:buSzPts val="2400"/>
              <a:buFont typeface="Arial"/>
              <a:buAutoNum type="arabicPeriod"/>
            </a:pPr>
            <a:r>
              <a:rPr b="1" lang="en-US" sz="2400"/>
              <a:t>Develop policy frameworks for incentives and concessions</a:t>
            </a:r>
            <a:endParaRPr/>
          </a:p>
          <a:p>
            <a:pPr indent="-304800" lvl="0" marL="609600" rtl="0" algn="l">
              <a:lnSpc>
                <a:spcPct val="100000"/>
              </a:lnSpc>
              <a:spcBef>
                <a:spcPts val="0"/>
              </a:spcBef>
              <a:spcAft>
                <a:spcPts val="0"/>
              </a:spcAft>
              <a:buClr>
                <a:schemeClr val="dk1"/>
              </a:buClr>
              <a:buSzPts val="2400"/>
              <a:buFont typeface="Arial"/>
              <a:buNone/>
            </a:pPr>
            <a:r>
              <a:t/>
            </a:r>
            <a:endParaRPr b="1" sz="2400"/>
          </a:p>
          <a:p>
            <a:pPr indent="-457200" lvl="0" marL="457200" rtl="0" algn="l">
              <a:lnSpc>
                <a:spcPct val="100000"/>
              </a:lnSpc>
              <a:spcBef>
                <a:spcPts val="0"/>
              </a:spcBef>
              <a:spcAft>
                <a:spcPts val="0"/>
              </a:spcAft>
              <a:buClr>
                <a:schemeClr val="dk1"/>
              </a:buClr>
              <a:buSzPts val="2400"/>
              <a:buFont typeface="Arial"/>
              <a:buAutoNum type="arabicPeriod"/>
            </a:pPr>
            <a:r>
              <a:rPr b="1" lang="en-US" sz="2400"/>
              <a:t>Mainstream women’s voices and uphold women’s interest, voice and visibility at multiple levels</a:t>
            </a:r>
            <a:endParaRPr/>
          </a:p>
          <a:p>
            <a:pPr indent="-304800" lvl="0" marL="609600" rtl="0" algn="l">
              <a:lnSpc>
                <a:spcPct val="100000"/>
              </a:lnSpc>
              <a:spcBef>
                <a:spcPts val="0"/>
              </a:spcBef>
              <a:spcAft>
                <a:spcPts val="0"/>
              </a:spcAft>
              <a:buClr>
                <a:schemeClr val="dk1"/>
              </a:buClr>
              <a:buSzPts val="2400"/>
              <a:buFont typeface="Arial"/>
              <a:buNone/>
            </a:pPr>
            <a:r>
              <a:t/>
            </a:r>
            <a:endParaRPr b="1" sz="2400"/>
          </a:p>
          <a:p>
            <a:pPr indent="-457200" lvl="0" marL="457200" rtl="0" algn="l">
              <a:lnSpc>
                <a:spcPct val="100000"/>
              </a:lnSpc>
              <a:spcBef>
                <a:spcPts val="0"/>
              </a:spcBef>
              <a:spcAft>
                <a:spcPts val="0"/>
              </a:spcAft>
              <a:buClr>
                <a:schemeClr val="dk1"/>
              </a:buClr>
              <a:buSzPts val="2400"/>
              <a:buFont typeface="Arial"/>
              <a:buAutoNum type="arabicPeriod"/>
            </a:pPr>
            <a:r>
              <a:rPr b="1" lang="en-US" sz="2400"/>
              <a:t>Hold programs, webinars, conferences, and especially around how to: raise funds, structure businesses, increase market share, drive sales, improve branding, and enable B2B collaborations</a:t>
            </a:r>
            <a:endParaRPr/>
          </a:p>
          <a:p>
            <a:pPr indent="-304800" lvl="0" marL="609600" rtl="0" algn="l">
              <a:lnSpc>
                <a:spcPct val="100000"/>
              </a:lnSpc>
              <a:spcBef>
                <a:spcPts val="0"/>
              </a:spcBef>
              <a:spcAft>
                <a:spcPts val="0"/>
              </a:spcAft>
              <a:buClr>
                <a:schemeClr val="dk1"/>
              </a:buClr>
              <a:buSzPts val="2400"/>
              <a:buFont typeface="Arial"/>
              <a:buNone/>
            </a:pPr>
            <a:r>
              <a:t/>
            </a:r>
            <a:endParaRPr b="1" sz="2400"/>
          </a:p>
          <a:p>
            <a:pPr indent="-457200" lvl="0" marL="457200" rtl="0" algn="l">
              <a:lnSpc>
                <a:spcPct val="100000"/>
              </a:lnSpc>
              <a:spcBef>
                <a:spcPts val="0"/>
              </a:spcBef>
              <a:spcAft>
                <a:spcPts val="0"/>
              </a:spcAft>
              <a:buClr>
                <a:schemeClr val="dk1"/>
              </a:buClr>
              <a:buSzPts val="2400"/>
              <a:buFont typeface="Arial"/>
              <a:buAutoNum type="arabicPeriod"/>
            </a:pPr>
            <a:r>
              <a:rPr b="1" lang="en-US" sz="2400"/>
              <a:t>Help mitigate our many challenges and boost business prospects through networking and mentoring</a:t>
            </a:r>
            <a:endParaRPr/>
          </a:p>
          <a:p>
            <a:pPr indent="-304800" lvl="0" marL="609600" rtl="0" algn="l">
              <a:lnSpc>
                <a:spcPct val="100000"/>
              </a:lnSpc>
              <a:spcBef>
                <a:spcPts val="0"/>
              </a:spcBef>
              <a:spcAft>
                <a:spcPts val="0"/>
              </a:spcAft>
              <a:buClr>
                <a:schemeClr val="dk1"/>
              </a:buClr>
              <a:buSzPts val="2400"/>
              <a:buFont typeface="Arial"/>
              <a:buNone/>
            </a:pPr>
            <a:r>
              <a:t/>
            </a:r>
            <a:endParaRPr b="1" sz="2400"/>
          </a:p>
          <a:p>
            <a:pPr indent="-457200" lvl="0" marL="457200" rtl="0" algn="l">
              <a:lnSpc>
                <a:spcPct val="100000"/>
              </a:lnSpc>
              <a:spcBef>
                <a:spcPts val="0"/>
              </a:spcBef>
              <a:spcAft>
                <a:spcPts val="0"/>
              </a:spcAft>
              <a:buClr>
                <a:schemeClr val="dk1"/>
              </a:buClr>
              <a:buSzPts val="2400"/>
              <a:buFont typeface="Arial"/>
              <a:buAutoNum type="arabicPeriod"/>
            </a:pPr>
            <a:r>
              <a:rPr b="1" lang="en-US" sz="2400"/>
              <a:t>Collaborate across councils in India and abroad in mutual exchange and empowerment, boosting business-to-business interaction and economic activity</a:t>
            </a:r>
            <a:endParaRPr/>
          </a:p>
          <a:p>
            <a:pPr indent="-304800" lvl="0" marL="609600" rtl="0" algn="l">
              <a:lnSpc>
                <a:spcPct val="100000"/>
              </a:lnSpc>
              <a:spcBef>
                <a:spcPts val="0"/>
              </a:spcBef>
              <a:spcAft>
                <a:spcPts val="0"/>
              </a:spcAft>
              <a:buClr>
                <a:schemeClr val="dk1"/>
              </a:buClr>
              <a:buSzPts val="2400"/>
              <a:buFont typeface="Arial"/>
              <a:buNone/>
            </a:pPr>
            <a:r>
              <a:t/>
            </a:r>
            <a:endParaRPr b="1" sz="2400"/>
          </a:p>
          <a:p>
            <a:pPr indent="-457200" lvl="0" marL="457200" rtl="0" algn="l">
              <a:lnSpc>
                <a:spcPct val="100000"/>
              </a:lnSpc>
              <a:spcBef>
                <a:spcPts val="0"/>
              </a:spcBef>
              <a:spcAft>
                <a:spcPts val="0"/>
              </a:spcAft>
              <a:buClr>
                <a:schemeClr val="dk1"/>
              </a:buClr>
              <a:buSzPts val="2400"/>
              <a:buFont typeface="Arial"/>
              <a:buAutoNum type="arabicPeriod"/>
            </a:pPr>
            <a:r>
              <a:rPr b="1" lang="en-US" sz="2400"/>
              <a:t>Build Media Presence to strengthen women’s voice and leadership</a:t>
            </a:r>
            <a:endParaRPr/>
          </a:p>
          <a:p>
            <a:pPr indent="-304800" lvl="0" marL="609600" rtl="0" algn="l">
              <a:lnSpc>
                <a:spcPct val="100000"/>
              </a:lnSpc>
              <a:spcBef>
                <a:spcPts val="0"/>
              </a:spcBef>
              <a:spcAft>
                <a:spcPts val="0"/>
              </a:spcAft>
              <a:buClr>
                <a:schemeClr val="dk1"/>
              </a:buClr>
              <a:buSzPts val="2400"/>
              <a:buFont typeface="Arial"/>
              <a:buNone/>
            </a:pPr>
            <a:r>
              <a:t/>
            </a:r>
            <a:endParaRPr b="1" sz="2400"/>
          </a:p>
          <a:p>
            <a:pPr indent="-457200" lvl="0" marL="457200" rtl="0" algn="l">
              <a:lnSpc>
                <a:spcPct val="100000"/>
              </a:lnSpc>
              <a:spcBef>
                <a:spcPts val="0"/>
              </a:spcBef>
              <a:spcAft>
                <a:spcPts val="0"/>
              </a:spcAft>
              <a:buClr>
                <a:schemeClr val="dk1"/>
              </a:buClr>
              <a:buSzPts val="2400"/>
              <a:buFont typeface="Arial"/>
              <a:buAutoNum type="arabicPeriod"/>
            </a:pPr>
            <a:r>
              <a:rPr b="1" lang="en-US" sz="2400"/>
              <a:t>Empower the competitiveness of Businesswomen, Entrepreneurs and Professionals, toward enhancing our economic inclusion and business growth overall.</a:t>
            </a:r>
            <a:endParaRPr/>
          </a:p>
        </p:txBody>
      </p:sp>
      <p:sp>
        <p:nvSpPr>
          <p:cNvPr id="164" name="Google Shape;164;p6"/>
          <p:cNvSpPr txBox="1"/>
          <p:nvPr>
            <p:ph idx="12" type="sldNum"/>
          </p:nvPr>
        </p:nvSpPr>
        <p:spPr>
          <a:xfrm>
            <a:off x="14474952" y="10517695"/>
            <a:ext cx="4623943" cy="565467"/>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grpSp>
        <p:nvGrpSpPr>
          <p:cNvPr id="165" name="Google Shape;165;p6"/>
          <p:cNvGrpSpPr/>
          <p:nvPr/>
        </p:nvGrpSpPr>
        <p:grpSpPr>
          <a:xfrm>
            <a:off x="12355592" y="3144031"/>
            <a:ext cx="7173823" cy="7547746"/>
            <a:chOff x="931942" y="-294885"/>
            <a:chExt cx="7173823" cy="7547746"/>
          </a:xfrm>
        </p:grpSpPr>
        <p:sp>
          <p:nvSpPr>
            <p:cNvPr id="166" name="Google Shape;166;p6"/>
            <p:cNvSpPr/>
            <p:nvPr/>
          </p:nvSpPr>
          <p:spPr>
            <a:xfrm>
              <a:off x="3584865" y="3054491"/>
              <a:ext cx="3733267" cy="3733267"/>
            </a:xfrm>
            <a:custGeom>
              <a:rect b="b" l="l" r="r" t="t"/>
              <a:pathLst>
                <a:path extrusionOk="0" h="120000" w="120000">
                  <a:moveTo>
                    <a:pt x="85177" y="19133"/>
                  </a:moveTo>
                  <a:lnTo>
                    <a:pt x="94511" y="11300"/>
                  </a:lnTo>
                  <a:lnTo>
                    <a:pt x="101967" y="17557"/>
                  </a:lnTo>
                  <a:lnTo>
                    <a:pt x="95875" y="28109"/>
                  </a:lnTo>
                  <a:lnTo>
                    <a:pt x="95875" y="28109"/>
                  </a:lnTo>
                  <a:cubicBezTo>
                    <a:pt x="100207" y="32983"/>
                    <a:pt x="103501" y="38688"/>
                    <a:pt x="105555" y="44877"/>
                  </a:cubicBezTo>
                  <a:lnTo>
                    <a:pt x="117740" y="44877"/>
                  </a:lnTo>
                  <a:lnTo>
                    <a:pt x="119431" y="54463"/>
                  </a:lnTo>
                  <a:lnTo>
                    <a:pt x="107980" y="58630"/>
                  </a:lnTo>
                  <a:lnTo>
                    <a:pt x="107980" y="58630"/>
                  </a:lnTo>
                  <a:cubicBezTo>
                    <a:pt x="108167" y="65148"/>
                    <a:pt x="107023" y="71636"/>
                    <a:pt x="104618" y="77697"/>
                  </a:cubicBezTo>
                  <a:lnTo>
                    <a:pt x="113953" y="85530"/>
                  </a:lnTo>
                  <a:lnTo>
                    <a:pt x="109086" y="93960"/>
                  </a:lnTo>
                  <a:lnTo>
                    <a:pt x="97636" y="89792"/>
                  </a:lnTo>
                  <a:cubicBezTo>
                    <a:pt x="93588" y="94905"/>
                    <a:pt x="88542" y="99139"/>
                    <a:pt x="82804" y="102237"/>
                  </a:cubicBezTo>
                  <a:lnTo>
                    <a:pt x="84920" y="114237"/>
                  </a:lnTo>
                  <a:lnTo>
                    <a:pt x="75773" y="117566"/>
                  </a:lnTo>
                  <a:lnTo>
                    <a:pt x="69681" y="107014"/>
                  </a:lnTo>
                  <a:lnTo>
                    <a:pt x="69681" y="107014"/>
                  </a:lnTo>
                  <a:cubicBezTo>
                    <a:pt x="63294" y="108329"/>
                    <a:pt x="56706" y="108329"/>
                    <a:pt x="50319" y="107014"/>
                  </a:cubicBezTo>
                  <a:lnTo>
                    <a:pt x="44227" y="117566"/>
                  </a:lnTo>
                  <a:lnTo>
                    <a:pt x="35080" y="114237"/>
                  </a:lnTo>
                  <a:lnTo>
                    <a:pt x="37196" y="102237"/>
                  </a:lnTo>
                  <a:lnTo>
                    <a:pt x="37196" y="102237"/>
                  </a:lnTo>
                  <a:cubicBezTo>
                    <a:pt x="31458" y="99139"/>
                    <a:pt x="26412" y="94905"/>
                    <a:pt x="22364" y="89792"/>
                  </a:cubicBezTo>
                  <a:lnTo>
                    <a:pt x="10914" y="93960"/>
                  </a:lnTo>
                  <a:lnTo>
                    <a:pt x="6047" y="85530"/>
                  </a:lnTo>
                  <a:lnTo>
                    <a:pt x="15382" y="77697"/>
                  </a:lnTo>
                  <a:lnTo>
                    <a:pt x="15382" y="77697"/>
                  </a:lnTo>
                  <a:cubicBezTo>
                    <a:pt x="12977" y="71636"/>
                    <a:pt x="11833" y="65148"/>
                    <a:pt x="12020" y="58630"/>
                  </a:cubicBezTo>
                  <a:lnTo>
                    <a:pt x="569" y="54463"/>
                  </a:lnTo>
                  <a:lnTo>
                    <a:pt x="2260" y="44877"/>
                  </a:lnTo>
                  <a:lnTo>
                    <a:pt x="14445" y="44877"/>
                  </a:lnTo>
                  <a:lnTo>
                    <a:pt x="14445" y="44877"/>
                  </a:lnTo>
                  <a:cubicBezTo>
                    <a:pt x="16499" y="38688"/>
                    <a:pt x="19793" y="32983"/>
                    <a:pt x="24125" y="28109"/>
                  </a:cubicBezTo>
                  <a:lnTo>
                    <a:pt x="18033" y="17557"/>
                  </a:lnTo>
                  <a:lnTo>
                    <a:pt x="25489" y="11300"/>
                  </a:lnTo>
                  <a:lnTo>
                    <a:pt x="34823" y="19133"/>
                  </a:lnTo>
                  <a:lnTo>
                    <a:pt x="34823" y="19133"/>
                  </a:lnTo>
                  <a:cubicBezTo>
                    <a:pt x="40375" y="15712"/>
                    <a:pt x="46566" y="13459"/>
                    <a:pt x="53017" y="12511"/>
                  </a:cubicBezTo>
                  <a:lnTo>
                    <a:pt x="55133" y="511"/>
                  </a:lnTo>
                  <a:lnTo>
                    <a:pt x="64867" y="511"/>
                  </a:lnTo>
                  <a:lnTo>
                    <a:pt x="66983" y="12511"/>
                  </a:lnTo>
                  <a:lnTo>
                    <a:pt x="66983" y="12511"/>
                  </a:lnTo>
                  <a:cubicBezTo>
                    <a:pt x="73434" y="13459"/>
                    <a:pt x="79625" y="15712"/>
                    <a:pt x="85177" y="19133"/>
                  </a:cubicBezTo>
                  <a:close/>
                </a:path>
              </a:pathLst>
            </a:custGeom>
            <a:solidFill>
              <a:schemeClr val="accent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6"/>
            <p:cNvSpPr txBox="1"/>
            <p:nvPr/>
          </p:nvSpPr>
          <p:spPr>
            <a:xfrm>
              <a:off x="4335418" y="3928991"/>
              <a:ext cx="2232161" cy="1918976"/>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chemeClr val="lt1"/>
                </a:buClr>
                <a:buSzPts val="2700"/>
                <a:buFont typeface="Calibri"/>
                <a:buNone/>
              </a:pPr>
              <a:r>
                <a:rPr b="0" i="0" lang="en-US" sz="2700" u="none" cap="none" strike="noStrike">
                  <a:solidFill>
                    <a:schemeClr val="lt1"/>
                  </a:solidFill>
                  <a:latin typeface="Calibri"/>
                  <a:ea typeface="Calibri"/>
                  <a:cs typeface="Calibri"/>
                  <a:sym typeface="Calibri"/>
                </a:rPr>
                <a:t>Societal Transformation through Action</a:t>
              </a:r>
              <a:endParaRPr b="0" i="0" sz="1400" u="none" cap="none" strike="noStrike">
                <a:solidFill>
                  <a:srgbClr val="000000"/>
                </a:solidFill>
                <a:latin typeface="Arial"/>
                <a:ea typeface="Arial"/>
                <a:cs typeface="Arial"/>
                <a:sym typeface="Arial"/>
              </a:endParaRPr>
            </a:p>
          </p:txBody>
        </p:sp>
        <p:sp>
          <p:nvSpPr>
            <p:cNvPr id="168" name="Google Shape;168;p6"/>
            <p:cNvSpPr/>
            <p:nvPr/>
          </p:nvSpPr>
          <p:spPr>
            <a:xfrm>
              <a:off x="1412782" y="2172082"/>
              <a:ext cx="2715103" cy="2715103"/>
            </a:xfrm>
            <a:custGeom>
              <a:rect b="b" l="l" r="r" t="t"/>
              <a:pathLst>
                <a:path extrusionOk="0" h="120000" w="120000">
                  <a:moveTo>
                    <a:pt x="89790" y="30393"/>
                  </a:moveTo>
                  <a:lnTo>
                    <a:pt x="107494" y="25057"/>
                  </a:lnTo>
                  <a:lnTo>
                    <a:pt x="114008" y="36341"/>
                  </a:lnTo>
                  <a:lnTo>
                    <a:pt x="100535" y="49005"/>
                  </a:lnTo>
                  <a:cubicBezTo>
                    <a:pt x="102488" y="56205"/>
                    <a:pt x="102488" y="63795"/>
                    <a:pt x="100535" y="70995"/>
                  </a:cubicBezTo>
                  <a:lnTo>
                    <a:pt x="114008" y="83659"/>
                  </a:lnTo>
                  <a:lnTo>
                    <a:pt x="107494" y="94943"/>
                  </a:lnTo>
                  <a:lnTo>
                    <a:pt x="89790" y="89607"/>
                  </a:lnTo>
                  <a:lnTo>
                    <a:pt x="89790" y="89607"/>
                  </a:lnTo>
                  <a:cubicBezTo>
                    <a:pt x="84531" y="94898"/>
                    <a:pt x="77957" y="98693"/>
                    <a:pt x="70746" y="100602"/>
                  </a:cubicBezTo>
                  <a:lnTo>
                    <a:pt x="66514" y="118602"/>
                  </a:lnTo>
                  <a:lnTo>
                    <a:pt x="53486" y="118602"/>
                  </a:lnTo>
                  <a:lnTo>
                    <a:pt x="49254" y="100602"/>
                  </a:lnTo>
                  <a:lnTo>
                    <a:pt x="49254" y="100602"/>
                  </a:lnTo>
                  <a:cubicBezTo>
                    <a:pt x="42043" y="98693"/>
                    <a:pt x="35469" y="94898"/>
                    <a:pt x="30210" y="89607"/>
                  </a:cubicBezTo>
                  <a:lnTo>
                    <a:pt x="12506" y="94943"/>
                  </a:lnTo>
                  <a:lnTo>
                    <a:pt x="5992" y="83659"/>
                  </a:lnTo>
                  <a:lnTo>
                    <a:pt x="19465" y="70995"/>
                  </a:lnTo>
                  <a:cubicBezTo>
                    <a:pt x="17512" y="63795"/>
                    <a:pt x="17512" y="56205"/>
                    <a:pt x="19465" y="49005"/>
                  </a:cubicBezTo>
                  <a:lnTo>
                    <a:pt x="5992" y="36341"/>
                  </a:lnTo>
                  <a:lnTo>
                    <a:pt x="12506" y="25057"/>
                  </a:lnTo>
                  <a:lnTo>
                    <a:pt x="30210" y="30393"/>
                  </a:lnTo>
                  <a:lnTo>
                    <a:pt x="30210" y="30393"/>
                  </a:lnTo>
                  <a:cubicBezTo>
                    <a:pt x="35469" y="25102"/>
                    <a:pt x="42043" y="21307"/>
                    <a:pt x="49254" y="19398"/>
                  </a:cubicBezTo>
                  <a:lnTo>
                    <a:pt x="53486" y="1398"/>
                  </a:lnTo>
                  <a:lnTo>
                    <a:pt x="66514" y="1398"/>
                  </a:lnTo>
                  <a:lnTo>
                    <a:pt x="70746" y="19398"/>
                  </a:lnTo>
                  <a:lnTo>
                    <a:pt x="70746" y="19398"/>
                  </a:lnTo>
                  <a:cubicBezTo>
                    <a:pt x="77957" y="21307"/>
                    <a:pt x="84531" y="25102"/>
                    <a:pt x="89790" y="30393"/>
                  </a:cubicBezTo>
                  <a:close/>
                </a:path>
              </a:pathLst>
            </a:custGeom>
            <a:solidFill>
              <a:srgbClr val="5665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6"/>
            <p:cNvSpPr txBox="1"/>
            <p:nvPr/>
          </p:nvSpPr>
          <p:spPr>
            <a:xfrm>
              <a:off x="2096317" y="2859749"/>
              <a:ext cx="1348033" cy="1339769"/>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chemeClr val="lt1"/>
                </a:buClr>
                <a:buSzPts val="2700"/>
                <a:buFont typeface="Calibri"/>
                <a:buNone/>
              </a:pPr>
              <a:r>
                <a:rPr b="0" i="0" lang="en-US" sz="2700" u="none" cap="none" strike="noStrike">
                  <a:solidFill>
                    <a:schemeClr val="lt1"/>
                  </a:solidFill>
                  <a:latin typeface="Calibri"/>
                  <a:ea typeface="Calibri"/>
                  <a:cs typeface="Calibri"/>
                  <a:sym typeface="Calibri"/>
                </a:rPr>
                <a:t>Mindset Change</a:t>
              </a:r>
              <a:endParaRPr b="0" i="0" sz="1400" u="none" cap="none" strike="noStrike">
                <a:solidFill>
                  <a:srgbClr val="000000"/>
                </a:solidFill>
                <a:latin typeface="Arial"/>
                <a:ea typeface="Arial"/>
                <a:cs typeface="Arial"/>
                <a:sym typeface="Arial"/>
              </a:endParaRPr>
            </a:p>
          </p:txBody>
        </p:sp>
        <p:sp>
          <p:nvSpPr>
            <p:cNvPr id="170" name="Google Shape;170;p6"/>
            <p:cNvSpPr/>
            <p:nvPr/>
          </p:nvSpPr>
          <p:spPr>
            <a:xfrm rot="-900000">
              <a:off x="2933517" y="298938"/>
              <a:ext cx="2660247" cy="2660247"/>
            </a:xfrm>
            <a:custGeom>
              <a:rect b="b" l="l" r="r" t="t"/>
              <a:pathLst>
                <a:path extrusionOk="0" h="120000" w="120000">
                  <a:moveTo>
                    <a:pt x="89790" y="30393"/>
                  </a:moveTo>
                  <a:lnTo>
                    <a:pt x="107494" y="25057"/>
                  </a:lnTo>
                  <a:lnTo>
                    <a:pt x="114008" y="36341"/>
                  </a:lnTo>
                  <a:lnTo>
                    <a:pt x="100535" y="49005"/>
                  </a:lnTo>
                  <a:cubicBezTo>
                    <a:pt x="102488" y="56205"/>
                    <a:pt x="102488" y="63795"/>
                    <a:pt x="100535" y="70995"/>
                  </a:cubicBezTo>
                  <a:lnTo>
                    <a:pt x="114008" y="83659"/>
                  </a:lnTo>
                  <a:lnTo>
                    <a:pt x="107494" y="94943"/>
                  </a:lnTo>
                  <a:lnTo>
                    <a:pt x="89790" y="89607"/>
                  </a:lnTo>
                  <a:lnTo>
                    <a:pt x="89790" y="89607"/>
                  </a:lnTo>
                  <a:cubicBezTo>
                    <a:pt x="84531" y="94898"/>
                    <a:pt x="77957" y="98693"/>
                    <a:pt x="70746" y="100602"/>
                  </a:cubicBezTo>
                  <a:lnTo>
                    <a:pt x="66514" y="118602"/>
                  </a:lnTo>
                  <a:lnTo>
                    <a:pt x="53486" y="118602"/>
                  </a:lnTo>
                  <a:lnTo>
                    <a:pt x="49254" y="100602"/>
                  </a:lnTo>
                  <a:lnTo>
                    <a:pt x="49254" y="100602"/>
                  </a:lnTo>
                  <a:cubicBezTo>
                    <a:pt x="42043" y="98693"/>
                    <a:pt x="35469" y="94898"/>
                    <a:pt x="30210" y="89607"/>
                  </a:cubicBezTo>
                  <a:lnTo>
                    <a:pt x="12506" y="94943"/>
                  </a:lnTo>
                  <a:lnTo>
                    <a:pt x="5992" y="83659"/>
                  </a:lnTo>
                  <a:lnTo>
                    <a:pt x="19465" y="70995"/>
                  </a:lnTo>
                  <a:cubicBezTo>
                    <a:pt x="17512" y="63795"/>
                    <a:pt x="17512" y="56205"/>
                    <a:pt x="19465" y="49005"/>
                  </a:cubicBezTo>
                  <a:lnTo>
                    <a:pt x="5992" y="36341"/>
                  </a:lnTo>
                  <a:lnTo>
                    <a:pt x="12506" y="25057"/>
                  </a:lnTo>
                  <a:lnTo>
                    <a:pt x="30210" y="30393"/>
                  </a:lnTo>
                  <a:lnTo>
                    <a:pt x="30210" y="30393"/>
                  </a:lnTo>
                  <a:cubicBezTo>
                    <a:pt x="35469" y="25102"/>
                    <a:pt x="42043" y="21307"/>
                    <a:pt x="49254" y="19398"/>
                  </a:cubicBezTo>
                  <a:lnTo>
                    <a:pt x="53486" y="1398"/>
                  </a:lnTo>
                  <a:lnTo>
                    <a:pt x="66514" y="1398"/>
                  </a:lnTo>
                  <a:lnTo>
                    <a:pt x="70746" y="19398"/>
                  </a:lnTo>
                  <a:lnTo>
                    <a:pt x="70746" y="19398"/>
                  </a:lnTo>
                  <a:cubicBezTo>
                    <a:pt x="77957" y="21307"/>
                    <a:pt x="84531" y="25102"/>
                    <a:pt x="89790" y="30393"/>
                  </a:cubicBezTo>
                  <a:close/>
                </a:path>
              </a:pathLst>
            </a:custGeom>
            <a:solidFill>
              <a:srgbClr val="4AA9C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6"/>
            <p:cNvSpPr txBox="1"/>
            <p:nvPr/>
          </p:nvSpPr>
          <p:spPr>
            <a:xfrm>
              <a:off x="3516987" y="882408"/>
              <a:ext cx="1493306" cy="1493306"/>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chemeClr val="lt1"/>
                </a:buClr>
                <a:buSzPts val="2700"/>
                <a:buFont typeface="Calibri"/>
                <a:buNone/>
              </a:pPr>
              <a:r>
                <a:rPr b="0" i="0" lang="en-US" sz="2700" u="none" cap="none" strike="noStrike">
                  <a:solidFill>
                    <a:schemeClr val="lt1"/>
                  </a:solidFill>
                  <a:latin typeface="Calibri"/>
                  <a:ea typeface="Calibri"/>
                  <a:cs typeface="Calibri"/>
                  <a:sym typeface="Calibri"/>
                </a:rPr>
                <a:t>Policy Change</a:t>
              </a:r>
              <a:endParaRPr b="0" i="0" sz="1400" u="none" cap="none" strike="noStrike">
                <a:solidFill>
                  <a:srgbClr val="000000"/>
                </a:solidFill>
                <a:latin typeface="Arial"/>
                <a:ea typeface="Arial"/>
                <a:cs typeface="Arial"/>
                <a:sym typeface="Arial"/>
              </a:endParaRPr>
            </a:p>
          </p:txBody>
        </p:sp>
        <p:sp>
          <p:nvSpPr>
            <p:cNvPr id="172" name="Google Shape;172;p6"/>
            <p:cNvSpPr/>
            <p:nvPr/>
          </p:nvSpPr>
          <p:spPr>
            <a:xfrm>
              <a:off x="3327183" y="2474279"/>
              <a:ext cx="4778582" cy="4778582"/>
            </a:xfrm>
            <a:custGeom>
              <a:rect b="b" l="l" r="r" t="t"/>
              <a:pathLst>
                <a:path extrusionOk="0" h="120000" w="120000">
                  <a:moveTo>
                    <a:pt x="53111" y="4173"/>
                  </a:moveTo>
                  <a:lnTo>
                    <a:pt x="53111" y="4173"/>
                  </a:lnTo>
                  <a:cubicBezTo>
                    <a:pt x="76560" y="1280"/>
                    <a:pt x="99318" y="13348"/>
                    <a:pt x="110078" y="34382"/>
                  </a:cubicBezTo>
                  <a:cubicBezTo>
                    <a:pt x="120838" y="55417"/>
                    <a:pt x="117307" y="80933"/>
                    <a:pt x="101239" y="98255"/>
                  </a:cubicBezTo>
                  <a:lnTo>
                    <a:pt x="103761" y="101016"/>
                  </a:lnTo>
                  <a:lnTo>
                    <a:pt x="96043" y="99451"/>
                  </a:lnTo>
                  <a:lnTo>
                    <a:pt x="94908" y="91326"/>
                  </a:lnTo>
                  <a:lnTo>
                    <a:pt x="97430" y="94086"/>
                  </a:lnTo>
                  <a:cubicBezTo>
                    <a:pt x="111689" y="78427"/>
                    <a:pt x="114695" y="55547"/>
                    <a:pt x="104963" y="36737"/>
                  </a:cubicBezTo>
                  <a:cubicBezTo>
                    <a:pt x="95231" y="17927"/>
                    <a:pt x="74819" y="7163"/>
                    <a:pt x="53800" y="9757"/>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6"/>
            <p:cNvSpPr/>
            <p:nvPr/>
          </p:nvSpPr>
          <p:spPr>
            <a:xfrm>
              <a:off x="931942" y="1560203"/>
              <a:ext cx="3471938" cy="3471938"/>
            </a:xfrm>
            <a:custGeom>
              <a:rect b="b" l="l" r="r" t="t"/>
              <a:pathLst>
                <a:path extrusionOk="0" h="120000" w="120000">
                  <a:moveTo>
                    <a:pt x="38835" y="9410"/>
                  </a:moveTo>
                  <a:lnTo>
                    <a:pt x="41823" y="16553"/>
                  </a:lnTo>
                  <a:lnTo>
                    <a:pt x="41823" y="16553"/>
                  </a:lnTo>
                  <a:cubicBezTo>
                    <a:pt x="23032" y="24414"/>
                    <a:pt x="11425" y="43464"/>
                    <a:pt x="13055" y="63768"/>
                  </a:cubicBezTo>
                  <a:lnTo>
                    <a:pt x="18064" y="62671"/>
                  </a:lnTo>
                  <a:lnTo>
                    <a:pt x="10211" y="70899"/>
                  </a:lnTo>
                  <a:lnTo>
                    <a:pt x="417" y="66534"/>
                  </a:lnTo>
                  <a:lnTo>
                    <a:pt x="5431" y="65437"/>
                  </a:lnTo>
                  <a:lnTo>
                    <a:pt x="5431" y="65437"/>
                  </a:lnTo>
                  <a:cubicBezTo>
                    <a:pt x="3042" y="41449"/>
                    <a:pt x="16596" y="18714"/>
                    <a:pt x="38835" y="9410"/>
                  </a:cubicBezTo>
                  <a:close/>
                </a:path>
              </a:pathLst>
            </a:custGeom>
            <a:solidFill>
              <a:srgbClr val="5665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6"/>
            <p:cNvSpPr/>
            <p:nvPr/>
          </p:nvSpPr>
          <p:spPr>
            <a:xfrm>
              <a:off x="2318175" y="-294885"/>
              <a:ext cx="3743449" cy="3743449"/>
            </a:xfrm>
            <a:custGeom>
              <a:rect b="b" l="l" r="r" t="t"/>
              <a:pathLst>
                <a:path extrusionOk="0" h="120000" w="120000">
                  <a:moveTo>
                    <a:pt x="4986" y="64681"/>
                  </a:moveTo>
                  <a:lnTo>
                    <a:pt x="4986" y="64681"/>
                  </a:lnTo>
                  <a:cubicBezTo>
                    <a:pt x="3682" y="49360"/>
                    <a:pt x="8826" y="34190"/>
                    <a:pt x="19179" y="22822"/>
                  </a:cubicBezTo>
                  <a:lnTo>
                    <a:pt x="16020" y="19256"/>
                  </a:lnTo>
                  <a:lnTo>
                    <a:pt x="25771" y="21357"/>
                  </a:lnTo>
                  <a:lnTo>
                    <a:pt x="27129" y="31797"/>
                  </a:lnTo>
                  <a:lnTo>
                    <a:pt x="23972" y="28233"/>
                  </a:lnTo>
                  <a:lnTo>
                    <a:pt x="23972" y="28233"/>
                  </a:lnTo>
                  <a:cubicBezTo>
                    <a:pt x="15304" y="38065"/>
                    <a:pt x="11029" y="51012"/>
                    <a:pt x="12141" y="64072"/>
                  </a:cubicBezTo>
                  <a:close/>
                </a:path>
              </a:pathLst>
            </a:custGeom>
            <a:solidFill>
              <a:srgbClr val="4AA9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5" name="Google Shape;175;p6"/>
          <p:cNvSpPr/>
          <p:nvPr/>
        </p:nvSpPr>
        <p:spPr>
          <a:xfrm>
            <a:off x="356010" y="282713"/>
            <a:ext cx="2443806" cy="105755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7"/>
          <p:cNvSpPr/>
          <p:nvPr/>
        </p:nvSpPr>
        <p:spPr>
          <a:xfrm>
            <a:off x="349976" y="1420495"/>
            <a:ext cx="18984251" cy="1948180"/>
          </a:xfrm>
          <a:custGeom>
            <a:rect b="b" l="l" r="r" t="t"/>
            <a:pathLst>
              <a:path extrusionOk="0" h="1948180" w="12083415">
                <a:moveTo>
                  <a:pt x="12083401" y="1947584"/>
                </a:moveTo>
                <a:lnTo>
                  <a:pt x="0" y="1947584"/>
                </a:lnTo>
                <a:lnTo>
                  <a:pt x="0" y="0"/>
                </a:lnTo>
                <a:lnTo>
                  <a:pt x="12083401" y="0"/>
                </a:lnTo>
                <a:lnTo>
                  <a:pt x="12083401" y="1947584"/>
                </a:lnTo>
                <a:close/>
              </a:path>
            </a:pathLst>
          </a:custGeom>
          <a:solidFill>
            <a:srgbClr val="BFBFB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1" name="Google Shape;181;p7"/>
          <p:cNvSpPr txBox="1"/>
          <p:nvPr>
            <p:ph type="title"/>
          </p:nvPr>
        </p:nvSpPr>
        <p:spPr>
          <a:xfrm>
            <a:off x="1171137" y="1796368"/>
            <a:ext cx="15217725" cy="92333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SzPts val="1400"/>
              <a:buNone/>
            </a:pPr>
            <a:r>
              <a:rPr lang="en-US" sz="6000"/>
              <a:t>Role of the Bi Lateral Council</a:t>
            </a:r>
            <a:endParaRPr sz="6000"/>
          </a:p>
        </p:txBody>
      </p:sp>
      <p:sp>
        <p:nvSpPr>
          <p:cNvPr id="182" name="Google Shape;182;p7"/>
          <p:cNvSpPr txBox="1"/>
          <p:nvPr>
            <p:ph idx="1" type="body"/>
          </p:nvPr>
        </p:nvSpPr>
        <p:spPr>
          <a:xfrm>
            <a:off x="732676" y="4820777"/>
            <a:ext cx="18620601" cy="301621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SzPts val="1400"/>
              <a:buNone/>
            </a:pPr>
            <a:r>
              <a:rPr b="1" lang="en-US" sz="2800"/>
              <a:t>Bilateral Business Councils:</a:t>
            </a:r>
            <a:r>
              <a:rPr lang="en-US" sz="2800"/>
              <a:t>   There are bilateral councils with 100+ countries for global exchange and developing business connections and collaborations with women in India and abroad.</a:t>
            </a:r>
            <a:endParaRPr/>
          </a:p>
          <a:p>
            <a:pPr indent="0" lvl="0" marL="0" rtl="0" algn="l">
              <a:lnSpc>
                <a:spcPct val="100000"/>
              </a:lnSpc>
              <a:spcBef>
                <a:spcPts val="0"/>
              </a:spcBef>
              <a:spcAft>
                <a:spcPts val="0"/>
              </a:spcAft>
              <a:buSzPts val="1400"/>
              <a:buNone/>
            </a:pPr>
            <a:r>
              <a:t/>
            </a:r>
            <a:endParaRPr sz="2800"/>
          </a:p>
          <a:p>
            <a:pPr indent="0" lvl="0" marL="0" rtl="0" algn="l">
              <a:lnSpc>
                <a:spcPct val="100000"/>
              </a:lnSpc>
              <a:spcBef>
                <a:spcPts val="0"/>
              </a:spcBef>
              <a:spcAft>
                <a:spcPts val="0"/>
              </a:spcAft>
              <a:buSzPts val="1400"/>
              <a:buNone/>
            </a:pPr>
            <a:r>
              <a:rPr lang="en-US" sz="2800"/>
              <a:t>Bilateral Business Councils develop business opportunities for their members globally. They are not sector specific, but multi-sectoral. Their role is to coordinate with our sector specific State and National councils, and other bilateral councils as needed for business relations and expansion.</a:t>
            </a:r>
            <a:endParaRPr/>
          </a:p>
          <a:p>
            <a:pPr indent="0" lvl="0" marL="0" rtl="0" algn="l">
              <a:lnSpc>
                <a:spcPct val="100000"/>
              </a:lnSpc>
              <a:spcBef>
                <a:spcPts val="0"/>
              </a:spcBef>
              <a:spcAft>
                <a:spcPts val="0"/>
              </a:spcAft>
              <a:buSzPts val="1400"/>
              <a:buNone/>
            </a:pPr>
            <a:r>
              <a:t/>
            </a:r>
            <a:endParaRPr sz="2800"/>
          </a:p>
        </p:txBody>
      </p:sp>
      <p:sp>
        <p:nvSpPr>
          <p:cNvPr id="183" name="Google Shape;183;p7"/>
          <p:cNvSpPr txBox="1"/>
          <p:nvPr>
            <p:ph idx="12" type="sldNum"/>
          </p:nvPr>
        </p:nvSpPr>
        <p:spPr>
          <a:xfrm>
            <a:off x="14474952" y="10517695"/>
            <a:ext cx="4623943" cy="565467"/>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sp>
        <p:nvSpPr>
          <p:cNvPr id="184" name="Google Shape;184;p7"/>
          <p:cNvSpPr/>
          <p:nvPr/>
        </p:nvSpPr>
        <p:spPr>
          <a:xfrm>
            <a:off x="3974702" y="9464675"/>
            <a:ext cx="11734800" cy="707886"/>
          </a:xfrm>
          <a:prstGeom prst="rect">
            <a:avLst/>
          </a:prstGeom>
          <a:solidFill>
            <a:srgbClr val="BC029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1" i="1" lang="en-US" sz="4000" u="none" cap="none" strike="noStrike">
                <a:solidFill>
                  <a:schemeClr val="lt1"/>
                </a:solidFill>
                <a:latin typeface="Garamond"/>
                <a:ea typeface="Garamond"/>
                <a:cs typeface="Garamond"/>
                <a:sym typeface="Garamond"/>
              </a:rPr>
              <a:t>Together, we can be the change and seek the change</a:t>
            </a:r>
            <a:endParaRPr b="1" i="1" sz="4000" u="none" cap="none" strike="noStrike">
              <a:solidFill>
                <a:schemeClr val="lt1"/>
              </a:solidFill>
              <a:latin typeface="Garamond"/>
              <a:ea typeface="Garamond"/>
              <a:cs typeface="Garamond"/>
              <a:sym typeface="Garamond"/>
            </a:endParaRPr>
          </a:p>
        </p:txBody>
      </p:sp>
      <p:sp>
        <p:nvSpPr>
          <p:cNvPr id="185" name="Google Shape;185;p7"/>
          <p:cNvSpPr/>
          <p:nvPr/>
        </p:nvSpPr>
        <p:spPr>
          <a:xfrm>
            <a:off x="356010" y="282713"/>
            <a:ext cx="2443806" cy="105755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53"/>
          <p:cNvSpPr/>
          <p:nvPr/>
        </p:nvSpPr>
        <p:spPr>
          <a:xfrm>
            <a:off x="349976" y="1420495"/>
            <a:ext cx="18748919" cy="1631216"/>
          </a:xfrm>
          <a:custGeom>
            <a:rect b="b" l="l" r="r" t="t"/>
            <a:pathLst>
              <a:path extrusionOk="0" h="1948180" w="12083415">
                <a:moveTo>
                  <a:pt x="12083401" y="1947584"/>
                </a:moveTo>
                <a:lnTo>
                  <a:pt x="0" y="1947584"/>
                </a:lnTo>
                <a:lnTo>
                  <a:pt x="0" y="0"/>
                </a:lnTo>
                <a:lnTo>
                  <a:pt x="12083401" y="0"/>
                </a:lnTo>
                <a:lnTo>
                  <a:pt x="12083401" y="1947584"/>
                </a:lnTo>
                <a:close/>
              </a:path>
            </a:pathLst>
          </a:custGeom>
          <a:solidFill>
            <a:srgbClr val="BFBFB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1" name="Google Shape;191;p53"/>
          <p:cNvSpPr txBox="1"/>
          <p:nvPr>
            <p:ph type="title"/>
          </p:nvPr>
        </p:nvSpPr>
        <p:spPr>
          <a:xfrm>
            <a:off x="349976" y="1796368"/>
            <a:ext cx="18748919" cy="92333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SzPts val="1400"/>
              <a:buNone/>
            </a:pPr>
            <a:r>
              <a:rPr lang="en-US" sz="6000"/>
              <a:t>WICCI IN UAE BIZ COUNCIL Charter 2023</a:t>
            </a:r>
            <a:endParaRPr sz="6000"/>
          </a:p>
        </p:txBody>
      </p:sp>
      <p:sp>
        <p:nvSpPr>
          <p:cNvPr id="192" name="Google Shape;192;p53"/>
          <p:cNvSpPr txBox="1"/>
          <p:nvPr>
            <p:ph idx="1" type="body"/>
          </p:nvPr>
        </p:nvSpPr>
        <p:spPr>
          <a:xfrm>
            <a:off x="741749" y="4865924"/>
            <a:ext cx="18620700" cy="3323987"/>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SzPts val="1400"/>
              <a:buNone/>
            </a:pPr>
            <a:r>
              <a:rPr b="1" lang="en-US" sz="2400"/>
              <a:t>Enable young working women to build sustainable careers and tackle critical career challenges addressing the issues of "Unconscious Bias" at workplace. How to grow ones career while navigating Unconscious Bias around 3 Ps</a:t>
            </a:r>
            <a:endParaRPr sz="2400"/>
          </a:p>
          <a:p>
            <a:pPr indent="0" lvl="0" marL="0" rtl="0" algn="l">
              <a:lnSpc>
                <a:spcPct val="100000"/>
              </a:lnSpc>
              <a:spcBef>
                <a:spcPts val="0"/>
              </a:spcBef>
              <a:spcAft>
                <a:spcPts val="0"/>
              </a:spcAft>
              <a:buSzPts val="1400"/>
              <a:buNone/>
            </a:pPr>
            <a:r>
              <a:t/>
            </a:r>
            <a:endParaRPr b="1" sz="2400"/>
          </a:p>
          <a:p>
            <a:pPr indent="0" lvl="0" marL="0" rtl="0" algn="l">
              <a:lnSpc>
                <a:spcPct val="100000"/>
              </a:lnSpc>
              <a:spcBef>
                <a:spcPts val="0"/>
              </a:spcBef>
              <a:spcAft>
                <a:spcPts val="0"/>
              </a:spcAft>
              <a:buSzPts val="1400"/>
              <a:buNone/>
            </a:pPr>
            <a:r>
              <a:rPr b="1" lang="en-US" sz="2400"/>
              <a:t>1. Promotions: planning for promotions and ensuring Unconscious Bias doesn’t hold you back</a:t>
            </a:r>
            <a:endParaRPr sz="2400"/>
          </a:p>
          <a:p>
            <a:pPr indent="0" lvl="0" marL="0" rtl="0" algn="l">
              <a:lnSpc>
                <a:spcPct val="100000"/>
              </a:lnSpc>
              <a:spcBef>
                <a:spcPts val="0"/>
              </a:spcBef>
              <a:spcAft>
                <a:spcPts val="0"/>
              </a:spcAft>
              <a:buSzPts val="1400"/>
              <a:buNone/>
            </a:pPr>
            <a:r>
              <a:rPr b="1" lang="en-US" sz="2400"/>
              <a:t>2. Projects: Equal opportunity to work on critical Projects</a:t>
            </a:r>
            <a:endParaRPr b="1" sz="2400"/>
          </a:p>
          <a:p>
            <a:pPr indent="0" lvl="0" marL="0" rtl="0" algn="l">
              <a:lnSpc>
                <a:spcPct val="100000"/>
              </a:lnSpc>
              <a:spcBef>
                <a:spcPts val="0"/>
              </a:spcBef>
              <a:spcAft>
                <a:spcPts val="0"/>
              </a:spcAft>
              <a:buSzPts val="1400"/>
              <a:buNone/>
            </a:pPr>
            <a:r>
              <a:rPr b="1" lang="en-US" sz="2400"/>
              <a:t>3. Parenting: Ensuring work Life Integration without succumbing to Unconscious Bias at Work</a:t>
            </a:r>
            <a:endParaRPr sz="2400"/>
          </a:p>
          <a:p>
            <a:pPr indent="0" lvl="0" marL="0" rtl="0" algn="l">
              <a:lnSpc>
                <a:spcPct val="100000"/>
              </a:lnSpc>
              <a:spcBef>
                <a:spcPts val="0"/>
              </a:spcBef>
              <a:spcAft>
                <a:spcPts val="0"/>
              </a:spcAft>
              <a:buSzPts val="1400"/>
              <a:buNone/>
            </a:pPr>
            <a:r>
              <a:t/>
            </a:r>
            <a:endParaRPr b="1" sz="2400"/>
          </a:p>
          <a:p>
            <a:pPr indent="0" lvl="0" marL="0" rtl="0" algn="l">
              <a:lnSpc>
                <a:spcPct val="100000"/>
              </a:lnSpc>
              <a:spcBef>
                <a:spcPts val="0"/>
              </a:spcBef>
              <a:spcAft>
                <a:spcPts val="0"/>
              </a:spcAft>
              <a:buSzPts val="1400"/>
              <a:buNone/>
            </a:pPr>
            <a:r>
              <a:rPr b="1" lang="en-US" sz="2400"/>
              <a:t>Our roadmap of 2023 under WICCI INDIA-UAE will focus on</a:t>
            </a:r>
            <a:endParaRPr sz="2400"/>
          </a:p>
          <a:p>
            <a:pPr indent="0" lvl="0" marL="0" rtl="0" algn="l">
              <a:lnSpc>
                <a:spcPct val="100000"/>
              </a:lnSpc>
              <a:spcBef>
                <a:spcPts val="0"/>
              </a:spcBef>
              <a:spcAft>
                <a:spcPts val="0"/>
              </a:spcAft>
              <a:buSzPts val="1400"/>
              <a:buNone/>
            </a:pPr>
            <a:r>
              <a:rPr b="1" lang="en-US" sz="2400"/>
              <a:t>“Young working women navigating lifestyle changes”</a:t>
            </a:r>
            <a:endParaRPr sz="2400"/>
          </a:p>
        </p:txBody>
      </p:sp>
      <p:sp>
        <p:nvSpPr>
          <p:cNvPr id="193" name="Google Shape;193;p53"/>
          <p:cNvSpPr txBox="1"/>
          <p:nvPr>
            <p:ph idx="12" type="sldNum"/>
          </p:nvPr>
        </p:nvSpPr>
        <p:spPr>
          <a:xfrm>
            <a:off x="14474952" y="10517695"/>
            <a:ext cx="4623943" cy="565467"/>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sp>
        <p:nvSpPr>
          <p:cNvPr id="194" name="Google Shape;194;p53"/>
          <p:cNvSpPr/>
          <p:nvPr/>
        </p:nvSpPr>
        <p:spPr>
          <a:xfrm>
            <a:off x="3974702" y="9464675"/>
            <a:ext cx="11734800" cy="584735"/>
          </a:xfrm>
          <a:prstGeom prst="rect">
            <a:avLst/>
          </a:prstGeom>
          <a:solidFill>
            <a:srgbClr val="BC029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1" i="1" lang="en-US" sz="3200" u="none" cap="none" strike="noStrike">
                <a:solidFill>
                  <a:schemeClr val="lt1"/>
                </a:solidFill>
                <a:latin typeface="Garamond"/>
                <a:ea typeface="Garamond"/>
                <a:cs typeface="Garamond"/>
                <a:sym typeface="Garamond"/>
              </a:rPr>
              <a:t>Together, we can be the change and seek the change</a:t>
            </a:r>
            <a:endParaRPr b="1" i="1" sz="3200" u="none" cap="none" strike="noStrike">
              <a:solidFill>
                <a:schemeClr val="lt1"/>
              </a:solidFill>
              <a:latin typeface="Garamond"/>
              <a:ea typeface="Garamond"/>
              <a:cs typeface="Garamond"/>
              <a:sym typeface="Garamond"/>
            </a:endParaRPr>
          </a:p>
        </p:txBody>
      </p:sp>
      <p:sp>
        <p:nvSpPr>
          <p:cNvPr id="195" name="Google Shape;195;p53"/>
          <p:cNvSpPr/>
          <p:nvPr/>
        </p:nvSpPr>
        <p:spPr>
          <a:xfrm>
            <a:off x="356010" y="282713"/>
            <a:ext cx="2443806" cy="105755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6" name="Google Shape;196;p53"/>
          <p:cNvSpPr txBox="1"/>
          <p:nvPr/>
        </p:nvSpPr>
        <p:spPr>
          <a:xfrm>
            <a:off x="5208047" y="3153961"/>
            <a:ext cx="8986756" cy="153884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1" i="0" lang="en-US" sz="5400" u="none" cap="none" strike="noStrike">
                <a:solidFill>
                  <a:srgbClr val="DD38BA"/>
                </a:solidFill>
                <a:latin typeface="Arial"/>
                <a:ea typeface="Arial"/>
                <a:cs typeface="Arial"/>
                <a:sym typeface="Arial"/>
              </a:rPr>
              <a:t>HUB @ Work</a:t>
            </a:r>
            <a:endParaRPr b="0" i="0" sz="5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000"/>
              <a:buFont typeface="Arial"/>
              <a:buNone/>
            </a:pPr>
            <a:r>
              <a:rPr b="1" i="1" lang="en-US" sz="4000" u="none" cap="none" strike="noStrike">
                <a:solidFill>
                  <a:srgbClr val="DD38BA"/>
                </a:solidFill>
                <a:latin typeface="Arial"/>
                <a:ea typeface="Arial"/>
                <a:cs typeface="Arial"/>
                <a:sym typeface="Arial"/>
              </a:rPr>
              <a:t>Handling Unconscious Bias at Work</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0" name="Shape 200"/>
        <p:cNvGrpSpPr/>
        <p:nvPr/>
      </p:nvGrpSpPr>
      <p:grpSpPr>
        <a:xfrm>
          <a:off x="0" y="0"/>
          <a:ext cx="0" cy="0"/>
          <a:chOff x="0" y="0"/>
          <a:chExt cx="0" cy="0"/>
        </a:xfrm>
      </p:grpSpPr>
      <p:sp>
        <p:nvSpPr>
          <p:cNvPr id="201" name="Google Shape;201;p8"/>
          <p:cNvSpPr/>
          <p:nvPr/>
        </p:nvSpPr>
        <p:spPr>
          <a:xfrm>
            <a:off x="349977" y="1420495"/>
            <a:ext cx="18984251" cy="1948180"/>
          </a:xfrm>
          <a:custGeom>
            <a:rect b="b" l="l" r="r" t="t"/>
            <a:pathLst>
              <a:path extrusionOk="0" h="1948180" w="12083415">
                <a:moveTo>
                  <a:pt x="12083401" y="1947584"/>
                </a:moveTo>
                <a:lnTo>
                  <a:pt x="0" y="1947584"/>
                </a:lnTo>
                <a:lnTo>
                  <a:pt x="0" y="0"/>
                </a:lnTo>
                <a:lnTo>
                  <a:pt x="12083401" y="0"/>
                </a:lnTo>
                <a:lnTo>
                  <a:pt x="12083401" y="1947584"/>
                </a:lnTo>
                <a:close/>
              </a:path>
            </a:pathLst>
          </a:custGeom>
          <a:solidFill>
            <a:srgbClr val="BFBFB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2" name="Google Shape;202;p8"/>
          <p:cNvSpPr txBox="1"/>
          <p:nvPr>
            <p:ph type="title"/>
          </p:nvPr>
        </p:nvSpPr>
        <p:spPr>
          <a:xfrm>
            <a:off x="1381085" y="1686699"/>
            <a:ext cx="17341928" cy="92333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SzPts val="1400"/>
              <a:buNone/>
            </a:pPr>
            <a:r>
              <a:rPr lang="en-US" sz="6000"/>
              <a:t>WIIFM: what’s in it for me?</a:t>
            </a:r>
            <a:endParaRPr sz="6000"/>
          </a:p>
        </p:txBody>
      </p:sp>
      <p:sp>
        <p:nvSpPr>
          <p:cNvPr id="203" name="Google Shape;203;p8"/>
          <p:cNvSpPr txBox="1"/>
          <p:nvPr>
            <p:ph idx="12" type="sldNum"/>
          </p:nvPr>
        </p:nvSpPr>
        <p:spPr>
          <a:xfrm>
            <a:off x="14474952" y="10517695"/>
            <a:ext cx="4623943" cy="565467"/>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sp>
        <p:nvSpPr>
          <p:cNvPr id="204" name="Google Shape;204;p8"/>
          <p:cNvSpPr txBox="1"/>
          <p:nvPr>
            <p:ph idx="1" type="body"/>
          </p:nvPr>
        </p:nvSpPr>
        <p:spPr>
          <a:xfrm>
            <a:off x="1350672" y="4081985"/>
            <a:ext cx="9843701" cy="6041847"/>
          </a:xfrm>
          <a:prstGeom prst="rect">
            <a:avLst/>
          </a:prstGeom>
          <a:noFill/>
          <a:ln>
            <a:noFill/>
          </a:ln>
        </p:spPr>
        <p:txBody>
          <a:bodyPr anchorCtr="0" anchor="t" bIns="0" lIns="0" spcFirstLastPara="1" rIns="0" wrap="square" tIns="0">
            <a:spAutoFit/>
          </a:bodyPr>
          <a:lstStyle/>
          <a:p>
            <a:pPr indent="-342900" lvl="0" marL="342900" rtl="0" algn="l">
              <a:lnSpc>
                <a:spcPct val="150000"/>
              </a:lnSpc>
              <a:spcBef>
                <a:spcPts val="0"/>
              </a:spcBef>
              <a:spcAft>
                <a:spcPts val="0"/>
              </a:spcAft>
              <a:buSzPts val="1400"/>
              <a:buFont typeface="Noto Sans Symbols"/>
              <a:buChar char="⮚"/>
            </a:pPr>
            <a:r>
              <a:rPr b="1" lang="en-US" sz="2400"/>
              <a:t>OPPORTUNITY TO MAKE A DIFFERENCE</a:t>
            </a:r>
            <a:endParaRPr sz="2400"/>
          </a:p>
          <a:p>
            <a:pPr indent="-254000" lvl="0" marL="342900" rtl="0" algn="l">
              <a:lnSpc>
                <a:spcPct val="150000"/>
              </a:lnSpc>
              <a:spcBef>
                <a:spcPts val="0"/>
              </a:spcBef>
              <a:spcAft>
                <a:spcPts val="0"/>
              </a:spcAft>
              <a:buSzPts val="1400"/>
              <a:buFont typeface="Noto Sans Symbols"/>
              <a:buNone/>
            </a:pPr>
            <a:r>
              <a:t/>
            </a:r>
            <a:endParaRPr b="1" sz="2400"/>
          </a:p>
          <a:p>
            <a:pPr indent="-342900" lvl="0" marL="342900" rtl="0" algn="l">
              <a:lnSpc>
                <a:spcPct val="150000"/>
              </a:lnSpc>
              <a:spcBef>
                <a:spcPts val="0"/>
              </a:spcBef>
              <a:spcAft>
                <a:spcPts val="0"/>
              </a:spcAft>
              <a:buSzPts val="1400"/>
              <a:buFont typeface="Noto Sans Symbols"/>
              <a:buChar char="⮚"/>
            </a:pPr>
            <a:r>
              <a:rPr b="1" lang="en-US" sz="2400"/>
              <a:t>GREATER MEANING AND PURPOSE </a:t>
            </a:r>
            <a:endParaRPr sz="2400"/>
          </a:p>
          <a:p>
            <a:pPr indent="-254000" lvl="0" marL="342900" rtl="0" algn="l">
              <a:lnSpc>
                <a:spcPct val="150000"/>
              </a:lnSpc>
              <a:spcBef>
                <a:spcPts val="0"/>
              </a:spcBef>
              <a:spcAft>
                <a:spcPts val="0"/>
              </a:spcAft>
              <a:buSzPts val="1400"/>
              <a:buFont typeface="Noto Sans Symbols"/>
              <a:buNone/>
            </a:pPr>
            <a:r>
              <a:t/>
            </a:r>
            <a:endParaRPr b="1" sz="2400"/>
          </a:p>
          <a:p>
            <a:pPr indent="-342900" lvl="0" marL="342900" rtl="0" algn="l">
              <a:lnSpc>
                <a:spcPct val="150000"/>
              </a:lnSpc>
              <a:spcBef>
                <a:spcPts val="0"/>
              </a:spcBef>
              <a:spcAft>
                <a:spcPts val="0"/>
              </a:spcAft>
              <a:buSzPts val="1400"/>
              <a:buFont typeface="Noto Sans Symbols"/>
              <a:buChar char="⮚"/>
            </a:pPr>
            <a:r>
              <a:rPr b="1" lang="en-US" sz="2400"/>
              <a:t>PEER GROUP LEARNING</a:t>
            </a:r>
            <a:endParaRPr sz="2400"/>
          </a:p>
          <a:p>
            <a:pPr indent="-254000" lvl="0" marL="342900" rtl="0" algn="l">
              <a:lnSpc>
                <a:spcPct val="150000"/>
              </a:lnSpc>
              <a:spcBef>
                <a:spcPts val="0"/>
              </a:spcBef>
              <a:spcAft>
                <a:spcPts val="0"/>
              </a:spcAft>
              <a:buSzPts val="1400"/>
              <a:buFont typeface="Noto Sans Symbols"/>
              <a:buNone/>
            </a:pPr>
            <a:r>
              <a:t/>
            </a:r>
            <a:endParaRPr b="1" sz="2400"/>
          </a:p>
          <a:p>
            <a:pPr indent="-342900" lvl="0" marL="342900" rtl="0" algn="l">
              <a:lnSpc>
                <a:spcPct val="150000"/>
              </a:lnSpc>
              <a:spcBef>
                <a:spcPts val="0"/>
              </a:spcBef>
              <a:spcAft>
                <a:spcPts val="0"/>
              </a:spcAft>
              <a:buSzPts val="1400"/>
              <a:buFont typeface="Noto Sans Symbols"/>
              <a:buChar char="⮚"/>
            </a:pPr>
            <a:r>
              <a:rPr b="1" lang="en-US" sz="2400"/>
              <a:t>STRENGTHENING YOUR GLOBAL NETWORK</a:t>
            </a:r>
            <a:endParaRPr sz="2400"/>
          </a:p>
          <a:p>
            <a:pPr indent="-254000" lvl="0" marL="342900" rtl="0" algn="l">
              <a:lnSpc>
                <a:spcPct val="150000"/>
              </a:lnSpc>
              <a:spcBef>
                <a:spcPts val="0"/>
              </a:spcBef>
              <a:spcAft>
                <a:spcPts val="0"/>
              </a:spcAft>
              <a:buSzPts val="1400"/>
              <a:buFont typeface="Noto Sans Symbols"/>
              <a:buNone/>
            </a:pPr>
            <a:r>
              <a:t/>
            </a:r>
            <a:endParaRPr b="1" sz="2400"/>
          </a:p>
          <a:p>
            <a:pPr indent="-342900" lvl="0" marL="342900" rtl="0" algn="l">
              <a:lnSpc>
                <a:spcPct val="150000"/>
              </a:lnSpc>
              <a:spcBef>
                <a:spcPts val="0"/>
              </a:spcBef>
              <a:spcAft>
                <a:spcPts val="0"/>
              </a:spcAft>
              <a:buSzPts val="1400"/>
              <a:buFont typeface="Noto Sans Symbols"/>
              <a:buChar char="⮚"/>
            </a:pPr>
            <a:r>
              <a:rPr b="1" lang="en-US" sz="2400"/>
              <a:t>ACCESS TO LOCAL AND GLOBAL MARKETS &amp; BUSINESS OPPORTUNITIES</a:t>
            </a:r>
            <a:endParaRPr sz="2400"/>
          </a:p>
          <a:p>
            <a:pPr indent="-254000" lvl="0" marL="342900" rtl="0" algn="l">
              <a:lnSpc>
                <a:spcPct val="150000"/>
              </a:lnSpc>
              <a:spcBef>
                <a:spcPts val="0"/>
              </a:spcBef>
              <a:spcAft>
                <a:spcPts val="0"/>
              </a:spcAft>
              <a:buSzPts val="1400"/>
              <a:buFont typeface="Noto Sans Symbols"/>
              <a:buNone/>
            </a:pPr>
            <a:r>
              <a:t/>
            </a:r>
            <a:endParaRPr b="1" sz="2400"/>
          </a:p>
        </p:txBody>
      </p:sp>
      <p:pic>
        <p:nvPicPr>
          <p:cNvPr id="205" name="Google Shape;205;p8"/>
          <p:cNvPicPr preferRelativeResize="0"/>
          <p:nvPr/>
        </p:nvPicPr>
        <p:blipFill rotWithShape="1">
          <a:blip r:embed="rId3">
            <a:alphaModFix/>
          </a:blip>
          <a:srcRect b="0" l="0" r="0" t="0"/>
          <a:stretch/>
        </p:blipFill>
        <p:spPr>
          <a:xfrm>
            <a:off x="11763880" y="4081985"/>
            <a:ext cx="7549582" cy="4246640"/>
          </a:xfrm>
          <a:prstGeom prst="rect">
            <a:avLst/>
          </a:prstGeom>
          <a:noFill/>
          <a:ln>
            <a:noFill/>
          </a:ln>
        </p:spPr>
      </p:pic>
      <p:sp>
        <p:nvSpPr>
          <p:cNvPr id="206" name="Google Shape;206;p8"/>
          <p:cNvSpPr/>
          <p:nvPr/>
        </p:nvSpPr>
        <p:spPr>
          <a:xfrm>
            <a:off x="356010" y="282713"/>
            <a:ext cx="2443806" cy="1057559"/>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
                                            <p:txEl>
                                              <p:pRg end="9" st="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10" name="Shape 210"/>
        <p:cNvGrpSpPr/>
        <p:nvPr/>
      </p:nvGrpSpPr>
      <p:grpSpPr>
        <a:xfrm>
          <a:off x="0" y="0"/>
          <a:ext cx="0" cy="0"/>
          <a:chOff x="0" y="0"/>
          <a:chExt cx="0" cy="0"/>
        </a:xfrm>
      </p:grpSpPr>
      <p:sp>
        <p:nvSpPr>
          <p:cNvPr id="211" name="Google Shape;211;p10"/>
          <p:cNvSpPr/>
          <p:nvPr/>
        </p:nvSpPr>
        <p:spPr>
          <a:xfrm>
            <a:off x="0" y="5715"/>
            <a:ext cx="13376910" cy="11287760"/>
          </a:xfrm>
          <a:custGeom>
            <a:rect b="b" l="l" r="r" t="t"/>
            <a:pathLst>
              <a:path extrusionOk="0" h="11287760" w="13376910">
                <a:moveTo>
                  <a:pt x="0" y="11287614"/>
                </a:moveTo>
                <a:lnTo>
                  <a:pt x="13376430" y="11287614"/>
                </a:lnTo>
                <a:lnTo>
                  <a:pt x="13376430" y="0"/>
                </a:lnTo>
                <a:lnTo>
                  <a:pt x="0" y="0"/>
                </a:lnTo>
                <a:lnTo>
                  <a:pt x="0" y="11287614"/>
                </a:lnTo>
                <a:close/>
              </a:path>
            </a:pathLst>
          </a:custGeom>
          <a:solidFill>
            <a:srgbClr val="BFBFB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2" name="Google Shape;212;p10"/>
          <p:cNvSpPr/>
          <p:nvPr/>
        </p:nvSpPr>
        <p:spPr>
          <a:xfrm>
            <a:off x="13376275" y="5715"/>
            <a:ext cx="6727825" cy="11287760"/>
          </a:xfrm>
          <a:custGeom>
            <a:rect b="b" l="l" r="r" t="t"/>
            <a:pathLst>
              <a:path extrusionOk="0" h="11287760" w="6727825">
                <a:moveTo>
                  <a:pt x="0" y="11287614"/>
                </a:moveTo>
                <a:lnTo>
                  <a:pt x="6727669" y="11287614"/>
                </a:lnTo>
                <a:lnTo>
                  <a:pt x="6727669" y="0"/>
                </a:lnTo>
                <a:lnTo>
                  <a:pt x="0" y="0"/>
                </a:lnTo>
                <a:lnTo>
                  <a:pt x="0" y="11287614"/>
                </a:lnTo>
                <a:close/>
              </a:path>
            </a:pathLst>
          </a:custGeom>
          <a:solidFill>
            <a:srgbClr val="D9959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3" name="Google Shape;213;p10"/>
          <p:cNvSpPr txBox="1"/>
          <p:nvPr/>
        </p:nvSpPr>
        <p:spPr>
          <a:xfrm>
            <a:off x="1360075" y="3793552"/>
            <a:ext cx="11120100" cy="4183325"/>
          </a:xfrm>
          <a:prstGeom prst="rect">
            <a:avLst/>
          </a:prstGeom>
          <a:noFill/>
          <a:ln>
            <a:noFill/>
          </a:ln>
        </p:spPr>
        <p:txBody>
          <a:bodyPr anchorCtr="0" anchor="t" bIns="0" lIns="0" spcFirstLastPara="1" rIns="0" wrap="square" tIns="0">
            <a:spAutoFit/>
          </a:bodyPr>
          <a:lstStyle/>
          <a:p>
            <a:pPr indent="0" lvl="0" marL="12700" marR="0" rtl="0" algn="l">
              <a:lnSpc>
                <a:spcPct val="110630"/>
              </a:lnSpc>
              <a:spcBef>
                <a:spcPts val="0"/>
              </a:spcBef>
              <a:spcAft>
                <a:spcPts val="0"/>
              </a:spcAft>
              <a:buClr>
                <a:srgbClr val="000000"/>
              </a:buClr>
              <a:buSzPts val="10700"/>
              <a:buFont typeface="Arial"/>
              <a:buNone/>
            </a:pPr>
            <a:r>
              <a:rPr b="1" i="1" lang="en-US" sz="7200" u="none" cap="none" strike="noStrike">
                <a:solidFill>
                  <a:schemeClr val="dk1"/>
                </a:solidFill>
                <a:latin typeface="Times New Roman"/>
                <a:ea typeface="Times New Roman"/>
                <a:cs typeface="Times New Roman"/>
                <a:sym typeface="Times New Roman"/>
              </a:rPr>
              <a:t>Welcoming Council Members to</a:t>
            </a:r>
            <a:endParaRPr b="0" i="0" sz="7200" u="none" cap="none" strike="noStrike">
              <a:solidFill>
                <a:schemeClr val="dk1"/>
              </a:solidFill>
              <a:latin typeface="Times New Roman"/>
              <a:ea typeface="Times New Roman"/>
              <a:cs typeface="Times New Roman"/>
              <a:sym typeface="Times New Roman"/>
            </a:endParaRPr>
          </a:p>
          <a:p>
            <a:pPr indent="0" lvl="0" marL="96520" marR="0" rtl="0" algn="l">
              <a:lnSpc>
                <a:spcPct val="112238"/>
              </a:lnSpc>
              <a:spcBef>
                <a:spcPts val="0"/>
              </a:spcBef>
              <a:spcAft>
                <a:spcPts val="0"/>
              </a:spcAft>
              <a:buClr>
                <a:srgbClr val="000000"/>
              </a:buClr>
              <a:buSzPts val="13000"/>
              <a:buFont typeface="Arial"/>
              <a:buNone/>
            </a:pPr>
            <a:r>
              <a:rPr b="1" i="1" lang="en-US" sz="10000" u="none" cap="none" strike="noStrike">
                <a:solidFill>
                  <a:schemeClr val="dk1"/>
                </a:solidFill>
                <a:latin typeface="Times New Roman"/>
                <a:ea typeface="Times New Roman"/>
                <a:cs typeface="Times New Roman"/>
                <a:sym typeface="Times New Roman"/>
              </a:rPr>
              <a:t>WICCI </a:t>
            </a:r>
            <a:endParaRPr b="0" i="0" sz="10000" u="none" cap="none" strike="noStrike">
              <a:solidFill>
                <a:schemeClr val="dk1"/>
              </a:solidFill>
              <a:latin typeface="Times New Roman"/>
              <a:ea typeface="Times New Roman"/>
              <a:cs typeface="Times New Roman"/>
              <a:sym typeface="Times New Roman"/>
            </a:endParaRPr>
          </a:p>
        </p:txBody>
      </p:sp>
      <p:sp>
        <p:nvSpPr>
          <p:cNvPr id="214" name="Google Shape;214;p10"/>
          <p:cNvSpPr txBox="1"/>
          <p:nvPr/>
        </p:nvSpPr>
        <p:spPr>
          <a:xfrm>
            <a:off x="13493662" y="6358209"/>
            <a:ext cx="6505420" cy="2395336"/>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Clr>
                <a:srgbClr val="000000"/>
              </a:buClr>
              <a:buSzPts val="4800"/>
              <a:buFont typeface="Arial"/>
              <a:buNone/>
            </a:pPr>
            <a:r>
              <a:rPr b="1" i="1" lang="en-US" sz="4800" u="none" cap="none" strike="noStrike">
                <a:solidFill>
                  <a:srgbClr val="42210B"/>
                </a:solidFill>
                <a:latin typeface="Times New Roman"/>
                <a:ea typeface="Times New Roman"/>
                <a:cs typeface="Times New Roman"/>
                <a:sym typeface="Times New Roman"/>
              </a:rPr>
              <a:t>President, Vice President</a:t>
            </a:r>
            <a:endParaRPr b="0" i="0" sz="4800" u="none" cap="none" strike="noStrike">
              <a:solidFill>
                <a:schemeClr val="dk1"/>
              </a:solidFill>
              <a:latin typeface="Times New Roman"/>
              <a:ea typeface="Times New Roman"/>
              <a:cs typeface="Times New Roman"/>
              <a:sym typeface="Times New Roman"/>
            </a:endParaRPr>
          </a:p>
          <a:p>
            <a:pPr indent="0" lvl="0" marL="12700" marR="5080" rtl="0" algn="l">
              <a:lnSpc>
                <a:spcPct val="116599"/>
              </a:lnSpc>
              <a:spcBef>
                <a:spcPts val="0"/>
              </a:spcBef>
              <a:spcAft>
                <a:spcPts val="0"/>
              </a:spcAft>
              <a:buClr>
                <a:srgbClr val="000000"/>
              </a:buClr>
              <a:buSzPts val="4800"/>
              <a:buFont typeface="Arial"/>
              <a:buNone/>
            </a:pPr>
            <a:r>
              <a:rPr b="1" i="1" lang="en-US" sz="4800" u="none" cap="none" strike="noStrike">
                <a:solidFill>
                  <a:srgbClr val="42210B"/>
                </a:solidFill>
                <a:latin typeface="Times New Roman"/>
                <a:ea typeface="Times New Roman"/>
                <a:cs typeface="Times New Roman"/>
                <a:sym typeface="Times New Roman"/>
              </a:rPr>
              <a:t>and 20+ Nominated Council Members</a:t>
            </a:r>
            <a:endParaRPr b="0" i="0" sz="4400" u="none" cap="none" strike="noStrike">
              <a:solidFill>
                <a:schemeClr val="dk1"/>
              </a:solidFill>
              <a:latin typeface="Times New Roman"/>
              <a:ea typeface="Times New Roman"/>
              <a:cs typeface="Times New Roman"/>
              <a:sym typeface="Times New Roman"/>
            </a:endParaRPr>
          </a:p>
        </p:txBody>
      </p:sp>
      <p:pic>
        <p:nvPicPr>
          <p:cNvPr id="215" name="Google Shape;215;p10"/>
          <p:cNvPicPr preferRelativeResize="0"/>
          <p:nvPr/>
        </p:nvPicPr>
        <p:blipFill rotWithShape="1">
          <a:blip r:embed="rId3">
            <a:alphaModFix/>
          </a:blip>
          <a:srcRect b="0" l="0" r="0" t="0"/>
          <a:stretch/>
        </p:blipFill>
        <p:spPr>
          <a:xfrm>
            <a:off x="-261913" y="-888690"/>
            <a:ext cx="5284763" cy="3800165"/>
          </a:xfrm>
          <a:prstGeom prst="rect">
            <a:avLst/>
          </a:prstGeom>
          <a:noFill/>
          <a:ln>
            <a:noFill/>
          </a:ln>
        </p:spPr>
      </p:pic>
      <p:sp>
        <p:nvSpPr>
          <p:cNvPr id="216" name="Google Shape;216;p10"/>
          <p:cNvSpPr txBox="1"/>
          <p:nvPr>
            <p:ph idx="12" type="sldNum"/>
          </p:nvPr>
        </p:nvSpPr>
        <p:spPr>
          <a:xfrm>
            <a:off x="14474952" y="10517695"/>
            <a:ext cx="4623943" cy="565467"/>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0" name="Shape 220"/>
        <p:cNvGrpSpPr/>
        <p:nvPr/>
      </p:nvGrpSpPr>
      <p:grpSpPr>
        <a:xfrm>
          <a:off x="0" y="0"/>
          <a:ext cx="0" cy="0"/>
          <a:chOff x="0" y="0"/>
          <a:chExt cx="0" cy="0"/>
        </a:xfrm>
      </p:grpSpPr>
      <p:sp>
        <p:nvSpPr>
          <p:cNvPr id="221" name="Google Shape;221;p11"/>
          <p:cNvSpPr txBox="1"/>
          <p:nvPr>
            <p:ph type="title"/>
          </p:nvPr>
        </p:nvSpPr>
        <p:spPr>
          <a:xfrm>
            <a:off x="5020619" y="303506"/>
            <a:ext cx="17341928" cy="1415772"/>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SzPts val="1400"/>
              <a:buNone/>
            </a:pPr>
            <a:r>
              <a:rPr lang="en-US">
                <a:solidFill>
                  <a:schemeClr val="dk1"/>
                </a:solidFill>
              </a:rPr>
              <a:t>INDIA UAE COUNCIL</a:t>
            </a:r>
            <a:endParaRPr/>
          </a:p>
        </p:txBody>
      </p:sp>
      <p:sp>
        <p:nvSpPr>
          <p:cNvPr id="222" name="Google Shape;222;p11"/>
          <p:cNvSpPr txBox="1"/>
          <p:nvPr>
            <p:ph idx="12" type="sldNum"/>
          </p:nvPr>
        </p:nvSpPr>
        <p:spPr>
          <a:xfrm>
            <a:off x="14474952" y="10517695"/>
            <a:ext cx="4623943" cy="565467"/>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pic>
        <p:nvPicPr>
          <p:cNvPr id="223" name="Google Shape;223;p11"/>
          <p:cNvPicPr preferRelativeResize="0"/>
          <p:nvPr/>
        </p:nvPicPr>
        <p:blipFill rotWithShape="1">
          <a:blip r:embed="rId4">
            <a:alphaModFix/>
          </a:blip>
          <a:srcRect b="0" l="0" r="0" t="0"/>
          <a:stretch/>
        </p:blipFill>
        <p:spPr>
          <a:xfrm>
            <a:off x="-261913" y="-888690"/>
            <a:ext cx="5284763" cy="3800165"/>
          </a:xfrm>
          <a:prstGeom prst="rect">
            <a:avLst/>
          </a:prstGeom>
          <a:noFill/>
          <a:ln>
            <a:noFill/>
          </a:ln>
        </p:spPr>
      </p:pic>
      <p:sp>
        <p:nvSpPr>
          <p:cNvPr id="224" name="Google Shape;224;p11"/>
          <p:cNvSpPr txBox="1"/>
          <p:nvPr/>
        </p:nvSpPr>
        <p:spPr>
          <a:xfrm>
            <a:off x="5528119" y="4963723"/>
            <a:ext cx="9047861" cy="258532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600"/>
              <a:buFont typeface="Arial"/>
              <a:buNone/>
            </a:pPr>
            <a:r>
              <a:rPr b="1" i="0" lang="en-US" sz="6600" u="none" cap="none" strike="noStrike">
                <a:solidFill>
                  <a:srgbClr val="BC0290"/>
                </a:solidFill>
                <a:latin typeface="Calibri"/>
                <a:ea typeface="Calibri"/>
                <a:cs typeface="Calibri"/>
                <a:sym typeface="Calibri"/>
              </a:rPr>
              <a:t>Dr Harbeen Arora</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800"/>
              <a:buFont typeface="Arial"/>
              <a:buNone/>
            </a:pPr>
            <a:r>
              <a:rPr b="0" i="0" lang="en-US" sz="4800" u="none" cap="none" strike="noStrike">
                <a:solidFill>
                  <a:schemeClr val="dk1"/>
                </a:solidFill>
                <a:latin typeface="Calibri"/>
                <a:ea typeface="Calibri"/>
                <a:cs typeface="Calibri"/>
                <a:sym typeface="Calibri"/>
              </a:rPr>
              <a:t>Founder and President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800"/>
              <a:buFont typeface="Arial"/>
              <a:buNone/>
            </a:pPr>
            <a:r>
              <a:rPr b="0" i="0" lang="en-US" sz="4800" u="none" cap="none" strike="noStrike">
                <a:solidFill>
                  <a:schemeClr val="dk1"/>
                </a:solidFill>
                <a:latin typeface="Calibri"/>
                <a:ea typeface="Calibri"/>
                <a:cs typeface="Calibri"/>
                <a:sym typeface="Calibri"/>
              </a:rPr>
              <a:t>G 100 ALL WEF WICCI SHECONOMY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2020-11-17T16:47:09Z</dcterms:created>
  <dc:creator>m</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2020-07-27T00:00:00Z</vt:filetime>
  </property>
  <property fmtid="{D5CDD505-2E9C-101B-9397-08002B2CF9AE}" pid="3" name="LastSaved">
    <vt:filetime>2020-11-17T00:00:00Z</vt:filetime>
  </property>
</Properties>
</file>